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5728" r:id="rId4"/>
    <p:sldId id="5762" r:id="rId5"/>
    <p:sldId id="5770" r:id="rId6"/>
    <p:sldId id="5752" r:id="rId7"/>
    <p:sldId id="5771" r:id="rId8"/>
    <p:sldId id="5742" r:id="rId9"/>
    <p:sldId id="5773" r:id="rId10"/>
    <p:sldId id="5772" r:id="rId11"/>
    <p:sldId id="5766" r:id="rId12"/>
    <p:sldId id="5774" r:id="rId13"/>
    <p:sldId id="5745" r:id="rId14"/>
    <p:sldId id="5775" r:id="rId15"/>
    <p:sldId id="573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6E23B6-D8B7-D9A1-7D76-4C1B66EBA197}" name="Tatiane Pires Bernardes" initials="TB" userId="S::tatiane-bernardes@saude.rs.gov.br::e9a3b123-9fc5-4e5f-b17e-9b3b70a358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0A224"/>
    <a:srgbClr val="ECA4B2"/>
    <a:srgbClr val="58C7F2"/>
    <a:srgbClr val="C1374B"/>
    <a:srgbClr val="FEC75F"/>
    <a:srgbClr val="D4BF8E"/>
    <a:srgbClr val="DEBB8B"/>
    <a:srgbClr val="FDF1D7"/>
    <a:srgbClr val="9FA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BEA14-C944-FF7F-0DE3-1B1AD42A3918}" v="441" dt="2024-04-10T17:06:59.745"/>
    <p1510:client id="{2665B441-0514-9775-0B3A-C87AABDC5FFF}" v="483" dt="2024-04-09T16:34:14.720"/>
    <p1510:client id="{2D44951E-14A5-052D-838B-38E5C8448AD1}" v="230" dt="2024-04-10T11:48:42.742"/>
    <p1510:client id="{390CA82B-550B-1B78-1E0F-4A2312816478}" v="323" dt="2024-04-10T19:58:17.676"/>
    <p1510:client id="{4C7AE542-5F20-6579-C52E-27F86336A01E}" v="13" dt="2024-04-09T14:16:48.798"/>
    <p1510:client id="{651A432E-E306-1DE3-C4C4-DBA5EF067BE3}" v="2825" dt="2024-04-10T20:00:56.764"/>
    <p1510:client id="{69BEE9BD-075A-8A9B-D75A-73E79234FACA}" v="765" dt="2024-04-10T20:55:35.839"/>
    <p1510:client id="{858E87BD-F8E4-0951-DF91-7806C35757EC}" v="15" dt="2024-04-10T11:45:26.348"/>
    <p1510:client id="{99A67956-FC6D-97D4-31C7-9D93BC055801}" v="471" dt="2024-04-11T00:11:34.965"/>
    <p1510:client id="{C2FCC123-3F03-B8A9-D46D-27C5079A0400}" v="570" dt="2024-04-10T16:31:25.102"/>
    <p1510:client id="{CCDE3D5C-503B-DA52-A140-232B49672991}" v="2451" dt="2024-04-09T21:11:3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day Goncalves Motta" userId="S::iuday-motta@saude.rs.gov.br::f3c305d8-47af-4472-9db4-9c0096b9c7ff" providerId="AD" clId="Web-{0DD93FD0-5106-652D-7674-74C8FED73D41}"/>
    <pc:docChg chg="addSld delSld modSld sldOrd">
      <pc:chgData name="Iuday Goncalves Motta" userId="S::iuday-motta@saude.rs.gov.br::f3c305d8-47af-4472-9db4-9c0096b9c7ff" providerId="AD" clId="Web-{0DD93FD0-5106-652D-7674-74C8FED73D41}" dt="2024-03-19T21:24:59.693" v="142" actId="20577"/>
      <pc:docMkLst>
        <pc:docMk/>
      </pc:docMkLst>
      <pc:sldChg chg="del">
        <pc:chgData name="Iuday Goncalves Motta" userId="S::iuday-motta@saude.rs.gov.br::f3c305d8-47af-4472-9db4-9c0096b9c7ff" providerId="AD" clId="Web-{0DD93FD0-5106-652D-7674-74C8FED73D41}" dt="2024-03-19T20:16:39.528" v="9"/>
        <pc:sldMkLst>
          <pc:docMk/>
          <pc:sldMk cId="1575938380" sldId="269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497" v="3"/>
        <pc:sldMkLst>
          <pc:docMk/>
          <pc:sldMk cId="66762542" sldId="271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481" v="2"/>
        <pc:sldMkLst>
          <pc:docMk/>
          <pc:sldMk cId="3907051793" sldId="272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513" v="8"/>
        <pc:sldMkLst>
          <pc:docMk/>
          <pc:sldMk cId="175731649" sldId="274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513" v="6"/>
        <pc:sldMkLst>
          <pc:docMk/>
          <pc:sldMk cId="4021914213" sldId="276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497" v="4"/>
        <pc:sldMkLst>
          <pc:docMk/>
          <pc:sldMk cId="3918108118" sldId="277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513" v="7"/>
        <pc:sldMkLst>
          <pc:docMk/>
          <pc:sldMk cId="271919927" sldId="278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3:38.086" v="0"/>
        <pc:sldMkLst>
          <pc:docMk/>
          <pc:sldMk cId="246790230" sldId="5668"/>
        </pc:sldMkLst>
      </pc:sldChg>
      <pc:sldChg chg="del">
        <pc:chgData name="Iuday Goncalves Motta" userId="S::iuday-motta@saude.rs.gov.br::f3c305d8-47af-4472-9db4-9c0096b9c7ff" providerId="AD" clId="Web-{0DD93FD0-5106-652D-7674-74C8FED73D41}" dt="2024-03-19T20:16:39.497" v="5"/>
        <pc:sldMkLst>
          <pc:docMk/>
          <pc:sldMk cId="3655775230" sldId="5735"/>
        </pc:sldMkLst>
      </pc:sldChg>
      <pc:sldChg chg="ord">
        <pc:chgData name="Iuday Goncalves Motta" userId="S::iuday-motta@saude.rs.gov.br::f3c305d8-47af-4472-9db4-9c0096b9c7ff" providerId="AD" clId="Web-{0DD93FD0-5106-652D-7674-74C8FED73D41}" dt="2024-03-19T20:16:53.716" v="11"/>
        <pc:sldMkLst>
          <pc:docMk/>
          <pc:sldMk cId="2373358656" sldId="5737"/>
        </pc:sldMkLst>
      </pc:sldChg>
      <pc:sldChg chg="modSp add replId">
        <pc:chgData name="Iuday Goncalves Motta" userId="S::iuday-motta@saude.rs.gov.br::f3c305d8-47af-4472-9db4-9c0096b9c7ff" providerId="AD" clId="Web-{0DD93FD0-5106-652D-7674-74C8FED73D41}" dt="2024-03-19T21:24:59.693" v="142" actId="20577"/>
        <pc:sldMkLst>
          <pc:docMk/>
          <pc:sldMk cId="2001599183" sldId="5738"/>
        </pc:sldMkLst>
        <pc:spChg chg="mod">
          <ac:chgData name="Iuday Goncalves Motta" userId="S::iuday-motta@saude.rs.gov.br::f3c305d8-47af-4472-9db4-9c0096b9c7ff" providerId="AD" clId="Web-{0DD93FD0-5106-652D-7674-74C8FED73D41}" dt="2024-03-19T21:12:23.252" v="56" actId="20577"/>
          <ac:spMkLst>
            <pc:docMk/>
            <pc:sldMk cId="2001599183" sldId="5738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0DD93FD0-5106-652D-7674-74C8FED73D41}" dt="2024-03-19T21:15:00.772" v="81" actId="20577"/>
          <ac:spMkLst>
            <pc:docMk/>
            <pc:sldMk cId="2001599183" sldId="5738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0DD93FD0-5106-652D-7674-74C8FED73D41}" dt="2024-03-19T21:24:59.693" v="142" actId="20577"/>
          <ac:spMkLst>
            <pc:docMk/>
            <pc:sldMk cId="2001599183" sldId="5738"/>
            <ac:spMk id="72" creationId="{9C6FA5B0-F645-4924-B4E4-A84B377FFCFD}"/>
          </ac:spMkLst>
        </pc:spChg>
      </pc:sldChg>
    </pc:docChg>
  </pc:docChgLst>
  <pc:docChgLst>
    <pc:chgData name="Francis Rodrigues Pereira" userId="S::francis-pereira@saude.rs.gov.br::2092a736-686b-48bc-8097-38c6cf7b3bec" providerId="AD" clId="Web-{C2FCC123-3F03-B8A9-D46D-27C5079A0400}"/>
    <pc:docChg chg="addSld delSld modSld sldOrd">
      <pc:chgData name="Francis Rodrigues Pereira" userId="S::francis-pereira@saude.rs.gov.br::2092a736-686b-48bc-8097-38c6cf7b3bec" providerId="AD" clId="Web-{C2FCC123-3F03-B8A9-D46D-27C5079A0400}" dt="2024-04-10T12:48:16.508" v="391" actId="20577"/>
      <pc:docMkLst>
        <pc:docMk/>
      </pc:docMkLst>
      <pc:sldChg chg="addSp modSp">
        <pc:chgData name="Francis Rodrigues Pereira" userId="S::francis-pereira@saude.rs.gov.br::2092a736-686b-48bc-8097-38c6cf7b3bec" providerId="AD" clId="Web-{C2FCC123-3F03-B8A9-D46D-27C5079A0400}" dt="2024-04-10T12:48:16.508" v="391" actId="20577"/>
        <pc:sldMkLst>
          <pc:docMk/>
          <pc:sldMk cId="3907051793" sldId="272"/>
        </pc:sldMkLst>
        <pc:spChg chg="add mod">
          <ac:chgData name="Francis Rodrigues Pereira" userId="S::francis-pereira@saude.rs.gov.br::2092a736-686b-48bc-8097-38c6cf7b3bec" providerId="AD" clId="Web-{C2FCC123-3F03-B8A9-D46D-27C5079A0400}" dt="2024-04-10T12:06:00.748" v="2" actId="1076"/>
          <ac:spMkLst>
            <pc:docMk/>
            <pc:sldMk cId="3907051793" sldId="272"/>
            <ac:spMk id="6" creationId="{3CCE1A09-0534-F204-3BF3-4D835512A162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06:00.795" v="3" actId="1076"/>
          <ac:spMkLst>
            <pc:docMk/>
            <pc:sldMk cId="3907051793" sldId="272"/>
            <ac:spMk id="8" creationId="{0E02F2FD-38A6-E65F-074C-E91AF3C001F3}"/>
          </ac:spMkLst>
        </pc:spChg>
        <pc:spChg chg="mod">
          <ac:chgData name="Francis Rodrigues Pereira" userId="S::francis-pereira@saude.rs.gov.br::2092a736-686b-48bc-8097-38c6cf7b3bec" providerId="AD" clId="Web-{C2FCC123-3F03-B8A9-D46D-27C5079A0400}" dt="2024-04-10T12:48:16.508" v="391" actId="20577"/>
          <ac:spMkLst>
            <pc:docMk/>
            <pc:sldMk cId="3907051793" sldId="272"/>
            <ac:spMk id="234" creationId="{00000000-0000-0000-0000-000000000000}"/>
          </ac:spMkLst>
        </pc:spChg>
      </pc:sldChg>
      <pc:sldChg chg="addSp delSp modSp">
        <pc:chgData name="Francis Rodrigues Pereira" userId="S::francis-pereira@saude.rs.gov.br::2092a736-686b-48bc-8097-38c6cf7b3bec" providerId="AD" clId="Web-{C2FCC123-3F03-B8A9-D46D-27C5079A0400}" dt="2024-04-10T12:40:44.139" v="319" actId="20577"/>
        <pc:sldMkLst>
          <pc:docMk/>
          <pc:sldMk cId="175731649" sldId="274"/>
        </pc:sldMkLst>
        <pc:spChg chg="add del">
          <ac:chgData name="Francis Rodrigues Pereira" userId="S::francis-pereira@saude.rs.gov.br::2092a736-686b-48bc-8097-38c6cf7b3bec" providerId="AD" clId="Web-{C2FCC123-3F03-B8A9-D46D-27C5079A0400}" dt="2024-04-10T12:28:37.075" v="172"/>
          <ac:spMkLst>
            <pc:docMk/>
            <pc:sldMk cId="175731649" sldId="274"/>
            <ac:spMk id="4" creationId="{24B05DCA-0E3B-F403-BEEF-56311D9B6ADF}"/>
          </ac:spMkLst>
        </pc:spChg>
        <pc:spChg chg="add">
          <ac:chgData name="Francis Rodrigues Pereira" userId="S::francis-pereira@saude.rs.gov.br::2092a736-686b-48bc-8097-38c6cf7b3bec" providerId="AD" clId="Web-{C2FCC123-3F03-B8A9-D46D-27C5079A0400}" dt="2024-04-10T12:28:12.622" v="165"/>
          <ac:spMkLst>
            <pc:docMk/>
            <pc:sldMk cId="175731649" sldId="274"/>
            <ac:spMk id="12" creationId="{47C4C3D1-73BC-23DF-C2D1-0A7699DC19D0}"/>
          </ac:spMkLst>
        </pc:spChg>
        <pc:spChg chg="add del mod">
          <ac:chgData name="Francis Rodrigues Pereira" userId="S::francis-pereira@saude.rs.gov.br::2092a736-686b-48bc-8097-38c6cf7b3bec" providerId="AD" clId="Web-{C2FCC123-3F03-B8A9-D46D-27C5079A0400}" dt="2024-04-10T12:30:06.077" v="183"/>
          <ac:spMkLst>
            <pc:docMk/>
            <pc:sldMk cId="175731649" sldId="274"/>
            <ac:spMk id="17" creationId="{30B25BAC-A7B2-1448-AB8E-A5235055580C}"/>
          </ac:spMkLst>
        </pc:spChg>
        <pc:spChg chg="add del mod">
          <ac:chgData name="Francis Rodrigues Pereira" userId="S::francis-pereira@saude.rs.gov.br::2092a736-686b-48bc-8097-38c6cf7b3bec" providerId="AD" clId="Web-{C2FCC123-3F03-B8A9-D46D-27C5079A0400}" dt="2024-04-10T12:30:20.593" v="190"/>
          <ac:spMkLst>
            <pc:docMk/>
            <pc:sldMk cId="175731649" sldId="274"/>
            <ac:spMk id="19" creationId="{56A9B58E-CA7E-2FDC-4C65-907C38B84B0B}"/>
          </ac:spMkLst>
        </pc:spChg>
        <pc:spChg chg="add del mod">
          <ac:chgData name="Francis Rodrigues Pereira" userId="S::francis-pereira@saude.rs.gov.br::2092a736-686b-48bc-8097-38c6cf7b3bec" providerId="AD" clId="Web-{C2FCC123-3F03-B8A9-D46D-27C5079A0400}" dt="2024-04-10T12:30:30.953" v="196"/>
          <ac:spMkLst>
            <pc:docMk/>
            <pc:sldMk cId="175731649" sldId="274"/>
            <ac:spMk id="21" creationId="{FC4AE6B8-E17A-FEA5-5AF2-EE1662B6CAF6}"/>
          </ac:spMkLst>
        </pc:spChg>
        <pc:spChg chg="add del">
          <ac:chgData name="Francis Rodrigues Pereira" userId="S::francis-pereira@saude.rs.gov.br::2092a736-686b-48bc-8097-38c6cf7b3bec" providerId="AD" clId="Web-{C2FCC123-3F03-B8A9-D46D-27C5079A0400}" dt="2024-04-10T12:29:46.124" v="180"/>
          <ac:spMkLst>
            <pc:docMk/>
            <pc:sldMk cId="175731649" sldId="274"/>
            <ac:spMk id="22" creationId="{343799A4-0FA1-1569-8B61-2437529D4EDC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40:44.139" v="319" actId="20577"/>
          <ac:spMkLst>
            <pc:docMk/>
            <pc:sldMk cId="175731649" sldId="274"/>
            <ac:spMk id="23" creationId="{BC8B69AA-C568-C48E-41AE-4ED2E46B87C5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40:29.295" v="315" actId="20577"/>
          <ac:spMkLst>
            <pc:docMk/>
            <pc:sldMk cId="175731649" sldId="274"/>
            <ac:spMk id="24" creationId="{6265456C-F794-EF0D-1772-D30E077B9601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40:21.763" v="311" actId="14100"/>
          <ac:spMkLst>
            <pc:docMk/>
            <pc:sldMk cId="175731649" sldId="274"/>
            <ac:spMk id="25" creationId="{8D9921A5-0D08-B8B7-4C87-74D8E55A18CA}"/>
          </ac:spMkLst>
        </pc:spChg>
        <pc:grpChg chg="mod">
          <ac:chgData name="Francis Rodrigues Pereira" userId="S::francis-pereira@saude.rs.gov.br::2092a736-686b-48bc-8097-38c6cf7b3bec" providerId="AD" clId="Web-{C2FCC123-3F03-B8A9-D46D-27C5079A0400}" dt="2024-04-10T12:29:17.920" v="176" actId="1076"/>
          <ac:grpSpMkLst>
            <pc:docMk/>
            <pc:sldMk cId="175731649" sldId="274"/>
            <ac:grpSpMk id="7" creationId="{DD5A0DDB-04DE-414B-D340-C6F7E4AE14D1}"/>
          </ac:grpSpMkLst>
        </pc:grpChg>
      </pc:sldChg>
      <pc:sldChg chg="delSp modSp del">
        <pc:chgData name="Francis Rodrigues Pereira" userId="S::francis-pereira@saude.rs.gov.br::2092a736-686b-48bc-8097-38c6cf7b3bec" providerId="AD" clId="Web-{C2FCC123-3F03-B8A9-D46D-27C5079A0400}" dt="2024-04-10T12:39:29.684" v="293"/>
        <pc:sldMkLst>
          <pc:docMk/>
          <pc:sldMk cId="4021914213" sldId="276"/>
        </pc:sldMkLst>
        <pc:spChg chg="mod">
          <ac:chgData name="Francis Rodrigues Pereira" userId="S::francis-pereira@saude.rs.gov.br::2092a736-686b-48bc-8097-38c6cf7b3bec" providerId="AD" clId="Web-{C2FCC123-3F03-B8A9-D46D-27C5079A0400}" dt="2024-04-10T12:27:47.793" v="163" actId="1076"/>
          <ac:spMkLst>
            <pc:docMk/>
            <pc:sldMk cId="4021914213" sldId="276"/>
            <ac:spMk id="157" creationId="{00000000-0000-0000-0000-000000000000}"/>
          </ac:spMkLst>
        </pc:spChg>
        <pc:spChg chg="del">
          <ac:chgData name="Francis Rodrigues Pereira" userId="S::francis-pereira@saude.rs.gov.br::2092a736-686b-48bc-8097-38c6cf7b3bec" providerId="AD" clId="Web-{C2FCC123-3F03-B8A9-D46D-27C5079A0400}" dt="2024-04-10T12:27:46.871" v="162"/>
          <ac:spMkLst>
            <pc:docMk/>
            <pc:sldMk cId="4021914213" sldId="276"/>
            <ac:spMk id="158" creationId="{00000000-0000-0000-0000-000000000000}"/>
          </ac:spMkLst>
        </pc:spChg>
        <pc:grpChg chg="del mod">
          <ac:chgData name="Francis Rodrigues Pereira" userId="S::francis-pereira@saude.rs.gov.br::2092a736-686b-48bc-8097-38c6cf7b3bec" providerId="AD" clId="Web-{C2FCC123-3F03-B8A9-D46D-27C5079A0400}" dt="2024-04-10T12:27:43.371" v="161"/>
          <ac:grpSpMkLst>
            <pc:docMk/>
            <pc:sldMk cId="4021914213" sldId="276"/>
            <ac:grpSpMk id="11" creationId="{9D31B3DA-A537-37ED-435E-C47543BC8632}"/>
          </ac:grpSpMkLst>
        </pc:grpChg>
      </pc:sldChg>
      <pc:sldChg chg="modSp">
        <pc:chgData name="Francis Rodrigues Pereira" userId="S::francis-pereira@saude.rs.gov.br::2092a736-686b-48bc-8097-38c6cf7b3bec" providerId="AD" clId="Web-{C2FCC123-3F03-B8A9-D46D-27C5079A0400}" dt="2024-04-10T12:39:22.496" v="292" actId="14100"/>
        <pc:sldMkLst>
          <pc:docMk/>
          <pc:sldMk cId="4258106773" sldId="5746"/>
        </pc:sldMkLst>
        <pc:spChg chg="mod">
          <ac:chgData name="Francis Rodrigues Pereira" userId="S::francis-pereira@saude.rs.gov.br::2092a736-686b-48bc-8097-38c6cf7b3bec" providerId="AD" clId="Web-{C2FCC123-3F03-B8A9-D46D-27C5079A0400}" dt="2024-04-10T12:39:22.496" v="292" actId="14100"/>
          <ac:spMkLst>
            <pc:docMk/>
            <pc:sldMk cId="4258106773" sldId="5746"/>
            <ac:spMk id="2" creationId="{C67A2AB7-FE3F-6B55-BAE5-F413924D9864}"/>
          </ac:spMkLst>
        </pc:spChg>
      </pc:sldChg>
      <pc:sldChg chg="addSp modSp">
        <pc:chgData name="Francis Rodrigues Pereira" userId="S::francis-pereira@saude.rs.gov.br::2092a736-686b-48bc-8097-38c6cf7b3bec" providerId="AD" clId="Web-{C2FCC123-3F03-B8A9-D46D-27C5079A0400}" dt="2024-04-10T12:47:51.726" v="386" actId="20577"/>
        <pc:sldMkLst>
          <pc:docMk/>
          <pc:sldMk cId="2529734813" sldId="5754"/>
        </pc:sldMkLst>
        <pc:spChg chg="add mod">
          <ac:chgData name="Francis Rodrigues Pereira" userId="S::francis-pereira@saude.rs.gov.br::2092a736-686b-48bc-8097-38c6cf7b3bec" providerId="AD" clId="Web-{C2FCC123-3F03-B8A9-D46D-27C5079A0400}" dt="2024-04-10T12:47:11.897" v="375" actId="1076"/>
          <ac:spMkLst>
            <pc:docMk/>
            <pc:sldMk cId="2529734813" sldId="5754"/>
            <ac:spMk id="3" creationId="{5109FECB-B861-9E60-0AE1-AFBF80A00B40}"/>
          </ac:spMkLst>
        </pc:spChg>
        <pc:spChg chg="mod">
          <ac:chgData name="Francis Rodrigues Pereira" userId="S::francis-pereira@saude.rs.gov.br::2092a736-686b-48bc-8097-38c6cf7b3bec" providerId="AD" clId="Web-{C2FCC123-3F03-B8A9-D46D-27C5079A0400}" dt="2024-04-10T12:47:51.726" v="386" actId="20577"/>
          <ac:spMkLst>
            <pc:docMk/>
            <pc:sldMk cId="2529734813" sldId="5754"/>
            <ac:spMk id="5" creationId="{0270CF2A-D12A-0EAC-5FB9-B19524F10F71}"/>
          </ac:spMkLst>
        </pc:spChg>
        <pc:grpChg chg="add mod">
          <ac:chgData name="Francis Rodrigues Pereira" userId="S::francis-pereira@saude.rs.gov.br::2092a736-686b-48bc-8097-38c6cf7b3bec" providerId="AD" clId="Web-{C2FCC123-3F03-B8A9-D46D-27C5079A0400}" dt="2024-04-10T12:47:11.929" v="376" actId="1076"/>
          <ac:grpSpMkLst>
            <pc:docMk/>
            <pc:sldMk cId="2529734813" sldId="5754"/>
            <ac:grpSpMk id="11" creationId="{93C7336F-B45E-EF7D-C647-2F657D851A96}"/>
          </ac:grpSpMkLst>
        </pc:grpChg>
      </pc:sldChg>
      <pc:sldChg chg="addSp delSp modSp add ord replId">
        <pc:chgData name="Francis Rodrigues Pereira" userId="S::francis-pereira@saude.rs.gov.br::2092a736-686b-48bc-8097-38c6cf7b3bec" providerId="AD" clId="Web-{C2FCC123-3F03-B8A9-D46D-27C5079A0400}" dt="2024-04-10T12:22:45.630" v="80" actId="1076"/>
        <pc:sldMkLst>
          <pc:docMk/>
          <pc:sldMk cId="2624946390" sldId="5767"/>
        </pc:sldMkLst>
        <pc:spChg chg="add mod">
          <ac:chgData name="Francis Rodrigues Pereira" userId="S::francis-pereira@saude.rs.gov.br::2092a736-686b-48bc-8097-38c6cf7b3bec" providerId="AD" clId="Web-{C2FCC123-3F03-B8A9-D46D-27C5079A0400}" dt="2024-04-10T12:22:16.223" v="76" actId="20577"/>
          <ac:spMkLst>
            <pc:docMk/>
            <pc:sldMk cId="2624946390" sldId="5767"/>
            <ac:spMk id="5" creationId="{251561C4-35C2-F9E6-450B-6A0FCEC33795}"/>
          </ac:spMkLst>
        </pc:spChg>
        <pc:spChg chg="add del">
          <ac:chgData name="Francis Rodrigues Pereira" userId="S::francis-pereira@saude.rs.gov.br::2092a736-686b-48bc-8097-38c6cf7b3bec" providerId="AD" clId="Web-{C2FCC123-3F03-B8A9-D46D-27C5079A0400}" dt="2024-04-10T12:21:27.410" v="57"/>
          <ac:spMkLst>
            <pc:docMk/>
            <pc:sldMk cId="2624946390" sldId="5767"/>
            <ac:spMk id="7" creationId="{5F5CFE40-5D7B-2926-3310-C8864BACB6C7}"/>
          </ac:spMkLst>
        </pc:spChg>
        <pc:spChg chg="add del">
          <ac:chgData name="Francis Rodrigues Pereira" userId="S::francis-pereira@saude.rs.gov.br::2092a736-686b-48bc-8097-38c6cf7b3bec" providerId="AD" clId="Web-{C2FCC123-3F03-B8A9-D46D-27C5079A0400}" dt="2024-04-10T12:21:27.410" v="56"/>
          <ac:spMkLst>
            <pc:docMk/>
            <pc:sldMk cId="2624946390" sldId="5767"/>
            <ac:spMk id="9" creationId="{0B182C5C-2053-25AA-A23D-4132064CBABB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21:44.144" v="60" actId="1076"/>
          <ac:spMkLst>
            <pc:docMk/>
            <pc:sldMk cId="2624946390" sldId="5767"/>
            <ac:spMk id="11" creationId="{4EF8E814-689B-1D67-E84B-0C222EA89A97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21:44.160" v="61" actId="1076"/>
          <ac:spMkLst>
            <pc:docMk/>
            <pc:sldMk cId="2624946390" sldId="5767"/>
            <ac:spMk id="13" creationId="{58150FF7-406F-65B0-414F-F0138935EB20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22:45.583" v="79" actId="1076"/>
          <ac:spMkLst>
            <pc:docMk/>
            <pc:sldMk cId="2624946390" sldId="5767"/>
            <ac:spMk id="15" creationId="{B85914D0-2245-7825-2830-C569D33786DF}"/>
          </ac:spMkLst>
        </pc:spChg>
        <pc:grpChg chg="add mod">
          <ac:chgData name="Francis Rodrigues Pereira" userId="S::francis-pereira@saude.rs.gov.br::2092a736-686b-48bc-8097-38c6cf7b3bec" providerId="AD" clId="Web-{C2FCC123-3F03-B8A9-D46D-27C5079A0400}" dt="2024-04-10T12:22:45.630" v="80" actId="1076"/>
          <ac:grpSpMkLst>
            <pc:docMk/>
            <pc:sldMk cId="2624946390" sldId="5767"/>
            <ac:grpSpMk id="21" creationId="{329C148C-8B50-6DAC-8978-1C5FE0D2E17A}"/>
          </ac:grpSpMkLst>
        </pc:grpChg>
        <pc:picChg chg="del">
          <ac:chgData name="Francis Rodrigues Pereira" userId="S::francis-pereira@saude.rs.gov.br::2092a736-686b-48bc-8097-38c6cf7b3bec" providerId="AD" clId="Web-{C2FCC123-3F03-B8A9-D46D-27C5079A0400}" dt="2024-04-10T12:12:55.476" v="6"/>
          <ac:picMkLst>
            <pc:docMk/>
            <pc:sldMk cId="2624946390" sldId="5767"/>
            <ac:picMk id="2" creationId="{003C583A-C5FD-6F45-254D-FFCBCF519BB6}"/>
          </ac:picMkLst>
        </pc:picChg>
      </pc:sldChg>
      <pc:sldChg chg="addSp delSp modSp add ord replId">
        <pc:chgData name="Francis Rodrigues Pereira" userId="S::francis-pereira@saude.rs.gov.br::2092a736-686b-48bc-8097-38c6cf7b3bec" providerId="AD" clId="Web-{C2FCC123-3F03-B8A9-D46D-27C5079A0400}" dt="2024-04-10T12:27:22.699" v="159"/>
        <pc:sldMkLst>
          <pc:docMk/>
          <pc:sldMk cId="4219524852" sldId="5768"/>
        </pc:sldMkLst>
        <pc:spChg chg="add mod">
          <ac:chgData name="Francis Rodrigues Pereira" userId="S::francis-pereira@saude.rs.gov.br::2092a736-686b-48bc-8097-38c6cf7b3bec" providerId="AD" clId="Web-{C2FCC123-3F03-B8A9-D46D-27C5079A0400}" dt="2024-04-10T12:27:12.636" v="158" actId="20577"/>
          <ac:spMkLst>
            <pc:docMk/>
            <pc:sldMk cId="4219524852" sldId="5768"/>
            <ac:spMk id="6" creationId="{D857C77B-859D-11F1-62AF-1BEC0C4F4FB2}"/>
          </ac:spMkLst>
        </pc:spChg>
        <pc:spChg chg="add">
          <ac:chgData name="Francis Rodrigues Pereira" userId="S::francis-pereira@saude.rs.gov.br::2092a736-686b-48bc-8097-38c6cf7b3bec" providerId="AD" clId="Web-{C2FCC123-3F03-B8A9-D46D-27C5079A0400}" dt="2024-04-10T12:23:11.178" v="85"/>
          <ac:spMkLst>
            <pc:docMk/>
            <pc:sldMk cId="4219524852" sldId="5768"/>
            <ac:spMk id="8" creationId="{C37ABE8A-CDFC-1ABD-C336-7F6E1387DCAF}"/>
          </ac:spMkLst>
        </pc:spChg>
        <pc:spChg chg="add">
          <ac:chgData name="Francis Rodrigues Pereira" userId="S::francis-pereira@saude.rs.gov.br::2092a736-686b-48bc-8097-38c6cf7b3bec" providerId="AD" clId="Web-{C2FCC123-3F03-B8A9-D46D-27C5079A0400}" dt="2024-04-10T12:23:11.209" v="86"/>
          <ac:spMkLst>
            <pc:docMk/>
            <pc:sldMk cId="4219524852" sldId="5768"/>
            <ac:spMk id="10" creationId="{AB78522D-943A-DBE7-05BD-3CC623EF5F7B}"/>
          </ac:spMkLst>
        </pc:spChg>
        <pc:spChg chg="add mod">
          <ac:chgData name="Francis Rodrigues Pereira" userId="S::francis-pereira@saude.rs.gov.br::2092a736-686b-48bc-8097-38c6cf7b3bec" providerId="AD" clId="Web-{C2FCC123-3F03-B8A9-D46D-27C5079A0400}" dt="2024-04-10T12:26:59.526" v="155" actId="1076"/>
          <ac:spMkLst>
            <pc:docMk/>
            <pc:sldMk cId="4219524852" sldId="5768"/>
            <ac:spMk id="12" creationId="{4E1FE2DC-741D-BF98-CABD-824656DE395E}"/>
          </ac:spMkLst>
        </pc:spChg>
        <pc:grpChg chg="add mod">
          <ac:chgData name="Francis Rodrigues Pereira" userId="S::francis-pereira@saude.rs.gov.br::2092a736-686b-48bc-8097-38c6cf7b3bec" providerId="AD" clId="Web-{C2FCC123-3F03-B8A9-D46D-27C5079A0400}" dt="2024-04-10T12:26:59.542" v="156" actId="1076"/>
          <ac:grpSpMkLst>
            <pc:docMk/>
            <pc:sldMk cId="4219524852" sldId="5768"/>
            <ac:grpSpMk id="18" creationId="{618F3FDB-EE55-9431-F0DB-A8E2F3BF84F3}"/>
          </ac:grpSpMkLst>
        </pc:grpChg>
        <pc:picChg chg="del">
          <ac:chgData name="Francis Rodrigues Pereira" userId="S::francis-pereira@saude.rs.gov.br::2092a736-686b-48bc-8097-38c6cf7b3bec" providerId="AD" clId="Web-{C2FCC123-3F03-B8A9-D46D-27C5079A0400}" dt="2024-04-10T12:23:04.318" v="82"/>
          <ac:picMkLst>
            <pc:docMk/>
            <pc:sldMk cId="4219524852" sldId="5768"/>
            <ac:picMk id="3" creationId="{AD2EAEB1-A4D4-B974-7B62-F570933AC42E}"/>
          </ac:picMkLst>
        </pc:picChg>
        <pc:picChg chg="del">
          <ac:chgData name="Francis Rodrigues Pereira" userId="S::francis-pereira@saude.rs.gov.br::2092a736-686b-48bc-8097-38c6cf7b3bec" providerId="AD" clId="Web-{C2FCC123-3F03-B8A9-D46D-27C5079A0400}" dt="2024-04-10T12:23:04.630" v="83"/>
          <ac:picMkLst>
            <pc:docMk/>
            <pc:sldMk cId="4219524852" sldId="5768"/>
            <ac:picMk id="5" creationId="{DF169886-900B-D1F2-BC4A-5E7045896C48}"/>
          </ac:picMkLst>
        </pc:picChg>
      </pc:sldChg>
    </pc:docChg>
  </pc:docChgLst>
  <pc:docChgLst>
    <pc:chgData name="Camila Guaranha" userId="S::camila-guaranha@saude.rs.gov.br::a93ed96d-19a2-46bd-91b9-fc01c59dca31" providerId="AD" clId="Web-{ECB800D7-3C53-D939-70A0-4F7FB57C25C6}"/>
    <pc:docChg chg="addSld delSld modSld sldOrd">
      <pc:chgData name="Camila Guaranha" userId="S::camila-guaranha@saude.rs.gov.br::a93ed96d-19a2-46bd-91b9-fc01c59dca31" providerId="AD" clId="Web-{ECB800D7-3C53-D939-70A0-4F7FB57C25C6}" dt="2024-04-08T20:24:53.923" v="382"/>
      <pc:docMkLst>
        <pc:docMk/>
      </pc:docMkLst>
      <pc:sldChg chg="modSp add">
        <pc:chgData name="Camila Guaranha" userId="S::camila-guaranha@saude.rs.gov.br::a93ed96d-19a2-46bd-91b9-fc01c59dca31" providerId="AD" clId="Web-{ECB800D7-3C53-D939-70A0-4F7FB57C25C6}" dt="2024-04-08T20:00:51.323" v="256" actId="20577"/>
        <pc:sldMkLst>
          <pc:docMk/>
          <pc:sldMk cId="3907051793" sldId="272"/>
        </pc:sldMkLst>
        <pc:spChg chg="mod">
          <ac:chgData name="Camila Guaranha" userId="S::camila-guaranha@saude.rs.gov.br::a93ed96d-19a2-46bd-91b9-fc01c59dca31" providerId="AD" clId="Web-{ECB800D7-3C53-D939-70A0-4F7FB57C25C6}" dt="2024-04-08T20:00:16.416" v="239" actId="20577"/>
          <ac:spMkLst>
            <pc:docMk/>
            <pc:sldMk cId="3907051793" sldId="272"/>
            <ac:spMk id="233" creationId="{00000000-0000-0000-0000-000000000000}"/>
          </ac:spMkLst>
        </pc:spChg>
        <pc:spChg chg="mod">
          <ac:chgData name="Camila Guaranha" userId="S::camila-guaranha@saude.rs.gov.br::a93ed96d-19a2-46bd-91b9-fc01c59dca31" providerId="AD" clId="Web-{ECB800D7-3C53-D939-70A0-4F7FB57C25C6}" dt="2024-04-08T20:00:51.323" v="256" actId="20577"/>
          <ac:spMkLst>
            <pc:docMk/>
            <pc:sldMk cId="3907051793" sldId="272"/>
            <ac:spMk id="234" creationId="{00000000-0000-0000-0000-000000000000}"/>
          </ac:spMkLst>
        </pc:spChg>
      </pc:sldChg>
      <pc:sldChg chg="modSp add ord">
        <pc:chgData name="Camila Guaranha" userId="S::camila-guaranha@saude.rs.gov.br::a93ed96d-19a2-46bd-91b9-fc01c59dca31" providerId="AD" clId="Web-{ECB800D7-3C53-D939-70A0-4F7FB57C25C6}" dt="2024-04-08T20:24:27.157" v="378"/>
        <pc:sldMkLst>
          <pc:docMk/>
          <pc:sldMk cId="175731649" sldId="274"/>
        </pc:sldMkLst>
        <pc:spChg chg="mod">
          <ac:chgData name="Camila Guaranha" userId="S::camila-guaranha@saude.rs.gov.br::a93ed96d-19a2-46bd-91b9-fc01c59dca31" providerId="AD" clId="Web-{ECB800D7-3C53-D939-70A0-4F7FB57C25C6}" dt="2024-04-08T19:08:03.316" v="169" actId="20577"/>
          <ac:spMkLst>
            <pc:docMk/>
            <pc:sldMk cId="175731649" sldId="274"/>
            <ac:spMk id="233" creationId="{00000000-0000-0000-0000-000000000000}"/>
          </ac:spMkLst>
        </pc:spChg>
      </pc:sldChg>
      <pc:sldChg chg="delSp modSp add">
        <pc:chgData name="Camila Guaranha" userId="S::camila-guaranha@saude.rs.gov.br::a93ed96d-19a2-46bd-91b9-fc01c59dca31" providerId="AD" clId="Web-{ECB800D7-3C53-D939-70A0-4F7FB57C25C6}" dt="2024-04-08T19:59:46.962" v="223"/>
        <pc:sldMkLst>
          <pc:docMk/>
          <pc:sldMk cId="4021914213" sldId="276"/>
        </pc:sldMkLst>
        <pc:graphicFrameChg chg="del mod modGraphic">
          <ac:chgData name="Camila Guaranha" userId="S::camila-guaranha@saude.rs.gov.br::a93ed96d-19a2-46bd-91b9-fc01c59dca31" providerId="AD" clId="Web-{ECB800D7-3C53-D939-70A0-4F7FB57C25C6}" dt="2024-04-08T19:59:46.962" v="223"/>
          <ac:graphicFrameMkLst>
            <pc:docMk/>
            <pc:sldMk cId="4021914213" sldId="276"/>
            <ac:graphicFrameMk id="3" creationId="{57096D05-C248-F627-B52A-9CE808117D73}"/>
          </ac:graphicFrameMkLst>
        </pc:graphicFrameChg>
      </pc:sldChg>
      <pc:sldChg chg="ord">
        <pc:chgData name="Camila Guaranha" userId="S::camila-guaranha@saude.rs.gov.br::a93ed96d-19a2-46bd-91b9-fc01c59dca31" providerId="AD" clId="Web-{ECB800D7-3C53-D939-70A0-4F7FB57C25C6}" dt="2024-04-08T20:10:50.151" v="306"/>
        <pc:sldMkLst>
          <pc:docMk/>
          <pc:sldMk cId="2220781729" sldId="5669"/>
        </pc:sldMkLst>
      </pc:sldChg>
      <pc:sldChg chg="modSp ord">
        <pc:chgData name="Camila Guaranha" userId="S::camila-guaranha@saude.rs.gov.br::a93ed96d-19a2-46bd-91b9-fc01c59dca31" providerId="AD" clId="Web-{ECB800D7-3C53-D939-70A0-4F7FB57C25C6}" dt="2024-04-08T20:02:04.810" v="258"/>
        <pc:sldMkLst>
          <pc:docMk/>
          <pc:sldMk cId="2043332491" sldId="5670"/>
        </pc:sldMkLst>
        <pc:spChg chg="mod">
          <ac:chgData name="Camila Guaranha" userId="S::camila-guaranha@saude.rs.gov.br::a93ed96d-19a2-46bd-91b9-fc01c59dca31" providerId="AD" clId="Web-{ECB800D7-3C53-D939-70A0-4F7FB57C25C6}" dt="2024-04-08T19:03:34.041" v="131" actId="20577"/>
          <ac:spMkLst>
            <pc:docMk/>
            <pc:sldMk cId="2043332491" sldId="5670"/>
            <ac:spMk id="7" creationId="{F3EA91B6-6291-5B4D-BCE3-19649DAE91E5}"/>
          </ac:spMkLst>
        </pc:spChg>
      </pc:sldChg>
      <pc:sldChg chg="ord">
        <pc:chgData name="Camila Guaranha" userId="S::camila-guaranha@saude.rs.gov.br::a93ed96d-19a2-46bd-91b9-fc01c59dca31" providerId="AD" clId="Web-{ECB800D7-3C53-D939-70A0-4F7FB57C25C6}" dt="2024-04-08T20:10:50.151" v="305"/>
        <pc:sldMkLst>
          <pc:docMk/>
          <pc:sldMk cId="3487836482" sldId="5671"/>
        </pc:sldMkLst>
      </pc:sldChg>
      <pc:sldChg chg="ord">
        <pc:chgData name="Camila Guaranha" userId="S::camila-guaranha@saude.rs.gov.br::a93ed96d-19a2-46bd-91b9-fc01c59dca31" providerId="AD" clId="Web-{ECB800D7-3C53-D939-70A0-4F7FB57C25C6}" dt="2024-04-08T20:10:50.151" v="304"/>
        <pc:sldMkLst>
          <pc:docMk/>
          <pc:sldMk cId="2904717236" sldId="5672"/>
        </pc:sldMkLst>
      </pc:sldChg>
      <pc:sldChg chg="ord">
        <pc:chgData name="Camila Guaranha" userId="S::camila-guaranha@saude.rs.gov.br::a93ed96d-19a2-46bd-91b9-fc01c59dca31" providerId="AD" clId="Web-{ECB800D7-3C53-D939-70A0-4F7FB57C25C6}" dt="2024-04-08T20:10:50.151" v="303"/>
        <pc:sldMkLst>
          <pc:docMk/>
          <pc:sldMk cId="3773459199" sldId="5673"/>
        </pc:sldMkLst>
      </pc:sldChg>
      <pc:sldChg chg="modSp">
        <pc:chgData name="Camila Guaranha" userId="S::camila-guaranha@saude.rs.gov.br::a93ed96d-19a2-46bd-91b9-fc01c59dca31" providerId="AD" clId="Web-{ECB800D7-3C53-D939-70A0-4F7FB57C25C6}" dt="2024-04-08T19:03:16.541" v="128" actId="20577"/>
        <pc:sldMkLst>
          <pc:docMk/>
          <pc:sldMk cId="1752886346" sldId="5728"/>
        </pc:sldMkLst>
        <pc:spChg chg="mod">
          <ac:chgData name="Camila Guaranha" userId="S::camila-guaranha@saude.rs.gov.br::a93ed96d-19a2-46bd-91b9-fc01c59dca31" providerId="AD" clId="Web-{ECB800D7-3C53-D939-70A0-4F7FB57C25C6}" dt="2024-04-08T19:03:16.541" v="128" actId="20577"/>
          <ac:spMkLst>
            <pc:docMk/>
            <pc:sldMk cId="1752886346" sldId="5728"/>
            <ac:spMk id="18" creationId="{4BA3E516-C605-4C8C-9F85-ECC753815C5C}"/>
          </ac:spMkLst>
        </pc:spChg>
      </pc:sldChg>
      <pc:sldChg chg="ord">
        <pc:chgData name="Camila Guaranha" userId="S::camila-guaranha@saude.rs.gov.br::a93ed96d-19a2-46bd-91b9-fc01c59dca31" providerId="AD" clId="Web-{ECB800D7-3C53-D939-70A0-4F7FB57C25C6}" dt="2024-04-08T20:02:04.810" v="257"/>
        <pc:sldMkLst>
          <pc:docMk/>
          <pc:sldMk cId="2373358656" sldId="5737"/>
        </pc:sldMkLst>
      </pc:sldChg>
      <pc:sldChg chg="ord">
        <pc:chgData name="Camila Guaranha" userId="S::camila-guaranha@saude.rs.gov.br::a93ed96d-19a2-46bd-91b9-fc01c59dca31" providerId="AD" clId="Web-{ECB800D7-3C53-D939-70A0-4F7FB57C25C6}" dt="2024-04-08T20:10:50.167" v="308"/>
        <pc:sldMkLst>
          <pc:docMk/>
          <pc:sldMk cId="2001599183" sldId="5738"/>
        </pc:sldMkLst>
      </pc:sldChg>
      <pc:sldChg chg="ord">
        <pc:chgData name="Camila Guaranha" userId="S::camila-guaranha@saude.rs.gov.br::a93ed96d-19a2-46bd-91b9-fc01c59dca31" providerId="AD" clId="Web-{ECB800D7-3C53-D939-70A0-4F7FB57C25C6}" dt="2024-04-08T20:10:50.167" v="307"/>
        <pc:sldMkLst>
          <pc:docMk/>
          <pc:sldMk cId="483909470" sldId="5739"/>
        </pc:sldMkLst>
      </pc:sldChg>
      <pc:sldChg chg="addSp delSp modSp">
        <pc:chgData name="Camila Guaranha" userId="S::camila-guaranha@saude.rs.gov.br::a93ed96d-19a2-46bd-91b9-fc01c59dca31" providerId="AD" clId="Web-{ECB800D7-3C53-D939-70A0-4F7FB57C25C6}" dt="2024-04-08T20:13:07.327" v="327" actId="20577"/>
        <pc:sldMkLst>
          <pc:docMk/>
          <pc:sldMk cId="985084879" sldId="5741"/>
        </pc:sldMkLst>
        <pc:spChg chg="mod">
          <ac:chgData name="Camila Guaranha" userId="S::camila-guaranha@saude.rs.gov.br::a93ed96d-19a2-46bd-91b9-fc01c59dca31" providerId="AD" clId="Web-{ECB800D7-3C53-D939-70A0-4F7FB57C25C6}" dt="2024-04-08T20:02:31.982" v="265" actId="20577"/>
          <ac:spMkLst>
            <pc:docMk/>
            <pc:sldMk cId="985084879" sldId="5741"/>
            <ac:spMk id="4" creationId="{C9AD80FF-05C2-8A8C-0D6D-74CB5BF9349B}"/>
          </ac:spMkLst>
        </pc:spChg>
        <pc:spChg chg="add mod">
          <ac:chgData name="Camila Guaranha" userId="S::camila-guaranha@saude.rs.gov.br::a93ed96d-19a2-46bd-91b9-fc01c59dca31" providerId="AD" clId="Web-{ECB800D7-3C53-D939-70A0-4F7FB57C25C6}" dt="2024-04-08T20:13:07.327" v="327" actId="20577"/>
          <ac:spMkLst>
            <pc:docMk/>
            <pc:sldMk cId="985084879" sldId="5741"/>
            <ac:spMk id="5" creationId="{0270CF2A-D12A-0EAC-5FB9-B19524F10F71}"/>
          </ac:spMkLst>
        </pc:spChg>
        <pc:spChg chg="del mod">
          <ac:chgData name="Camila Guaranha" userId="S::camila-guaranha@saude.rs.gov.br::a93ed96d-19a2-46bd-91b9-fc01c59dca31" providerId="AD" clId="Web-{ECB800D7-3C53-D939-70A0-4F7FB57C25C6}" dt="2024-04-08T20:02:36.138" v="267"/>
          <ac:spMkLst>
            <pc:docMk/>
            <pc:sldMk cId="985084879" sldId="5741"/>
            <ac:spMk id="6" creationId="{FCB8D736-0C85-538D-0DBE-37971EF2FABD}"/>
          </ac:spMkLst>
        </pc:spChg>
        <pc:spChg chg="add mod">
          <ac:chgData name="Camila Guaranha" userId="S::camila-guaranha@saude.rs.gov.br::a93ed96d-19a2-46bd-91b9-fc01c59dca31" providerId="AD" clId="Web-{ECB800D7-3C53-D939-70A0-4F7FB57C25C6}" dt="2024-04-08T19:03:57.527" v="135" actId="1076"/>
          <ac:spMkLst>
            <pc:docMk/>
            <pc:sldMk cId="985084879" sldId="5741"/>
            <ac:spMk id="9" creationId="{F50EE9DE-9EC3-5B9F-9715-75FF917F098C}"/>
          </ac:spMkLst>
        </pc:spChg>
        <pc:picChg chg="del">
          <ac:chgData name="Camila Guaranha" userId="S::camila-guaranha@saude.rs.gov.br::a93ed96d-19a2-46bd-91b9-fc01c59dca31" providerId="AD" clId="Web-{ECB800D7-3C53-D939-70A0-4F7FB57C25C6}" dt="2024-04-08T20:02:34.857" v="266"/>
          <ac:picMkLst>
            <pc:docMk/>
            <pc:sldMk cId="985084879" sldId="5741"/>
            <ac:picMk id="2" creationId="{C029FFCB-8EF7-5DB0-B105-B6AC17886851}"/>
          </ac:picMkLst>
        </pc:picChg>
        <pc:picChg chg="add del mod">
          <ac:chgData name="Camila Guaranha" userId="S::camila-guaranha@saude.rs.gov.br::a93ed96d-19a2-46bd-91b9-fc01c59dca31" providerId="AD" clId="Web-{ECB800D7-3C53-D939-70A0-4F7FB57C25C6}" dt="2024-04-08T18:27:47.859" v="6"/>
          <ac:picMkLst>
            <pc:docMk/>
            <pc:sldMk cId="985084879" sldId="5741"/>
            <ac:picMk id="3" creationId="{C422D8A6-F3D3-B9C1-0209-4D878C091480}"/>
          </ac:picMkLst>
        </pc:picChg>
        <pc:picChg chg="add del">
          <ac:chgData name="Camila Guaranha" userId="S::camila-guaranha@saude.rs.gov.br::a93ed96d-19a2-46bd-91b9-fc01c59dca31" providerId="AD" clId="Web-{ECB800D7-3C53-D939-70A0-4F7FB57C25C6}" dt="2024-04-08T19:03:41.214" v="133"/>
          <ac:picMkLst>
            <pc:docMk/>
            <pc:sldMk cId="985084879" sldId="5741"/>
            <ac:picMk id="7" creationId="{1941D723-D494-7E46-EBF8-820F9EB6C569}"/>
          </ac:picMkLst>
        </pc:picChg>
      </pc:sldChg>
      <pc:sldChg chg="addSp delSp modSp ord">
        <pc:chgData name="Camila Guaranha" userId="S::camila-guaranha@saude.rs.gov.br::a93ed96d-19a2-46bd-91b9-fc01c59dca31" providerId="AD" clId="Web-{ECB800D7-3C53-D939-70A0-4F7FB57C25C6}" dt="2024-04-08T20:24:53.923" v="382"/>
        <pc:sldMkLst>
          <pc:docMk/>
          <pc:sldMk cId="3003850719" sldId="5742"/>
        </pc:sldMkLst>
        <pc:spChg chg="mod">
          <ac:chgData name="Camila Guaranha" userId="S::camila-guaranha@saude.rs.gov.br::a93ed96d-19a2-46bd-91b9-fc01c59dca31" providerId="AD" clId="Web-{ECB800D7-3C53-D939-70A0-4F7FB57C25C6}" dt="2024-04-08T18:28:29.282" v="14" actId="20577"/>
          <ac:spMkLst>
            <pc:docMk/>
            <pc:sldMk cId="3003850719" sldId="5742"/>
            <ac:spMk id="4" creationId="{29B2F179-87C9-E5CE-9B93-36750719AF78}"/>
          </ac:spMkLst>
        </pc:spChg>
        <pc:spChg chg="add del mod">
          <ac:chgData name="Camila Guaranha" userId="S::camila-guaranha@saude.rs.gov.br::a93ed96d-19a2-46bd-91b9-fc01c59dca31" providerId="AD" clId="Web-{ECB800D7-3C53-D939-70A0-4F7FB57C25C6}" dt="2024-04-08T18:29:11.080" v="18"/>
          <ac:spMkLst>
            <pc:docMk/>
            <pc:sldMk cId="3003850719" sldId="5742"/>
            <ac:spMk id="6" creationId="{5C455E72-638A-062F-8ABD-0C53CA2AD0FE}"/>
          </ac:spMkLst>
        </pc:spChg>
        <pc:picChg chg="del">
          <ac:chgData name="Camila Guaranha" userId="S::camila-guaranha@saude.rs.gov.br::a93ed96d-19a2-46bd-91b9-fc01c59dca31" providerId="AD" clId="Web-{ECB800D7-3C53-D939-70A0-4F7FB57C25C6}" dt="2024-04-08T18:27:01.826" v="0"/>
          <ac:picMkLst>
            <pc:docMk/>
            <pc:sldMk cId="3003850719" sldId="5742"/>
            <ac:picMk id="2" creationId="{9CF5C479-9DED-245C-B63F-B14DAAF2729B}"/>
          </ac:picMkLst>
        </pc:picChg>
        <pc:picChg chg="add mod ord">
          <ac:chgData name="Camila Guaranha" userId="S::camila-guaranha@saude.rs.gov.br::a93ed96d-19a2-46bd-91b9-fc01c59dca31" providerId="AD" clId="Web-{ECB800D7-3C53-D939-70A0-4F7FB57C25C6}" dt="2024-04-08T18:28:13.328" v="11"/>
          <ac:picMkLst>
            <pc:docMk/>
            <pc:sldMk cId="3003850719" sldId="5742"/>
            <ac:picMk id="3" creationId="{3345218E-1C9A-26F3-FCF4-7E170203DC23}"/>
          </ac:picMkLst>
        </pc:picChg>
      </pc:sldChg>
      <pc:sldChg chg="addSp delSp modSp add del replId">
        <pc:chgData name="Camila Guaranha" userId="S::camila-guaranha@saude.rs.gov.br::a93ed96d-19a2-46bd-91b9-fc01c59dca31" providerId="AD" clId="Web-{ECB800D7-3C53-D939-70A0-4F7FB57C25C6}" dt="2024-04-08T18:44:49.519" v="95"/>
        <pc:sldMkLst>
          <pc:docMk/>
          <pc:sldMk cId="3942420274" sldId="5743"/>
        </pc:sldMkLst>
        <pc:picChg chg="add mod ord">
          <ac:chgData name="Camila Guaranha" userId="S::camila-guaranha@saude.rs.gov.br::a93ed96d-19a2-46bd-91b9-fc01c59dca31" providerId="AD" clId="Web-{ECB800D7-3C53-D939-70A0-4F7FB57C25C6}" dt="2024-04-08T18:31:08.194" v="41"/>
          <ac:picMkLst>
            <pc:docMk/>
            <pc:sldMk cId="3942420274" sldId="5743"/>
            <ac:picMk id="2" creationId="{328C5DEE-3616-65ED-EB64-BBAD0835C7C6}"/>
          </ac:picMkLst>
        </pc:picChg>
        <pc:picChg chg="del">
          <ac:chgData name="Camila Guaranha" userId="S::camila-guaranha@saude.rs.gov.br::a93ed96d-19a2-46bd-91b9-fc01c59dca31" providerId="AD" clId="Web-{ECB800D7-3C53-D939-70A0-4F7FB57C25C6}" dt="2024-04-08T18:31:10.225" v="42"/>
          <ac:picMkLst>
            <pc:docMk/>
            <pc:sldMk cId="3942420274" sldId="5743"/>
            <ac:picMk id="3" creationId="{3345218E-1C9A-26F3-FCF4-7E170203DC23}"/>
          </ac:picMkLst>
        </pc:picChg>
        <pc:picChg chg="add del mod modCrop">
          <ac:chgData name="Camila Guaranha" userId="S::camila-guaranha@saude.rs.gov.br::a93ed96d-19a2-46bd-91b9-fc01c59dca31" providerId="AD" clId="Web-{ECB800D7-3C53-D939-70A0-4F7FB57C25C6}" dt="2024-04-08T18:31:23.600" v="43"/>
          <ac:picMkLst>
            <pc:docMk/>
            <pc:sldMk cId="3942420274" sldId="5743"/>
            <ac:picMk id="5" creationId="{E23AD299-99AA-B446-C37B-BBC9A4C98F72}"/>
          </ac:picMkLst>
        </pc:picChg>
      </pc:sldChg>
      <pc:sldChg chg="addSp new del">
        <pc:chgData name="Camila Guaranha" userId="S::camila-guaranha@saude.rs.gov.br::a93ed96d-19a2-46bd-91b9-fc01c59dca31" providerId="AD" clId="Web-{ECB800D7-3C53-D939-70A0-4F7FB57C25C6}" dt="2024-04-08T18:33:49.637" v="50"/>
        <pc:sldMkLst>
          <pc:docMk/>
          <pc:sldMk cId="1427719486" sldId="5744"/>
        </pc:sldMkLst>
        <pc:spChg chg="add">
          <ac:chgData name="Camila Guaranha" userId="S::camila-guaranha@saude.rs.gov.br::a93ed96d-19a2-46bd-91b9-fc01c59dca31" providerId="AD" clId="Web-{ECB800D7-3C53-D939-70A0-4F7FB57C25C6}" dt="2024-04-08T18:31:45.617" v="45"/>
          <ac:spMkLst>
            <pc:docMk/>
            <pc:sldMk cId="1427719486" sldId="5744"/>
            <ac:spMk id="3" creationId="{EABA89EB-B942-ED01-61ED-31D8DFC5BA8B}"/>
          </ac:spMkLst>
        </pc:spChg>
      </pc:sldChg>
      <pc:sldChg chg="add del replId">
        <pc:chgData name="Camila Guaranha" userId="S::camila-guaranha@saude.rs.gov.br::a93ed96d-19a2-46bd-91b9-fc01c59dca31" providerId="AD" clId="Web-{ECB800D7-3C53-D939-70A0-4F7FB57C25C6}" dt="2024-04-08T18:44:54.409" v="96"/>
        <pc:sldMkLst>
          <pc:docMk/>
          <pc:sldMk cId="1617241031" sldId="5744"/>
        </pc:sldMkLst>
      </pc:sldChg>
      <pc:sldChg chg="new del">
        <pc:chgData name="Camila Guaranha" userId="S::camila-guaranha@saude.rs.gov.br::a93ed96d-19a2-46bd-91b9-fc01c59dca31" providerId="AD" clId="Web-{ECB800D7-3C53-D939-70A0-4F7FB57C25C6}" dt="2024-04-08T18:36:32.205" v="52"/>
        <pc:sldMkLst>
          <pc:docMk/>
          <pc:sldMk cId="3401998027" sldId="5744"/>
        </pc:sldMkLst>
      </pc:sldChg>
      <pc:sldChg chg="addSp delSp modSp add ord replId">
        <pc:chgData name="Camila Guaranha" userId="S::camila-guaranha@saude.rs.gov.br::a93ed96d-19a2-46bd-91b9-fc01c59dca31" providerId="AD" clId="Web-{ECB800D7-3C53-D939-70A0-4F7FB57C25C6}" dt="2024-04-08T20:05:35.659" v="302"/>
        <pc:sldMkLst>
          <pc:docMk/>
          <pc:sldMk cId="3180547900" sldId="5745"/>
        </pc:sldMkLst>
        <pc:spChg chg="mod">
          <ac:chgData name="Camila Guaranha" userId="S::camila-guaranha@saude.rs.gov.br::a93ed96d-19a2-46bd-91b9-fc01c59dca31" providerId="AD" clId="Web-{ECB800D7-3C53-D939-70A0-4F7FB57C25C6}" dt="2024-04-08T18:45:34.676" v="105" actId="20577"/>
          <ac:spMkLst>
            <pc:docMk/>
            <pc:sldMk cId="3180547900" sldId="5745"/>
            <ac:spMk id="4" creationId="{29B2F179-87C9-E5CE-9B93-36750719AF78}"/>
          </ac:spMkLst>
        </pc:spChg>
        <pc:picChg chg="del">
          <ac:chgData name="Camila Guaranha" userId="S::camila-guaranha@saude.rs.gov.br::a93ed96d-19a2-46bd-91b9-fc01c59dca31" providerId="AD" clId="Web-{ECB800D7-3C53-D939-70A0-4F7FB57C25C6}" dt="2024-04-08T18:41:58.497" v="71"/>
          <ac:picMkLst>
            <pc:docMk/>
            <pc:sldMk cId="3180547900" sldId="5745"/>
            <ac:picMk id="2" creationId="{328C5DEE-3616-65ED-EB64-BBAD0835C7C6}"/>
          </ac:picMkLst>
        </pc:picChg>
        <pc:picChg chg="add mod ord">
          <ac:chgData name="Camila Guaranha" userId="S::camila-guaranha@saude.rs.gov.br::a93ed96d-19a2-46bd-91b9-fc01c59dca31" providerId="AD" clId="Web-{ECB800D7-3C53-D939-70A0-4F7FB57C25C6}" dt="2024-04-08T18:42:01.966" v="72"/>
          <ac:picMkLst>
            <pc:docMk/>
            <pc:sldMk cId="3180547900" sldId="5745"/>
            <ac:picMk id="3" creationId="{3AA65C03-C870-98E0-CB91-A4BD879D5BE6}"/>
          </ac:picMkLst>
        </pc:picChg>
      </pc:sldChg>
      <pc:sldChg chg="addSp delSp modSp add ord replId">
        <pc:chgData name="Camila Guaranha" userId="S::camila-guaranha@saude.rs.gov.br::a93ed96d-19a2-46bd-91b9-fc01c59dca31" providerId="AD" clId="Web-{ECB800D7-3C53-D939-70A0-4F7FB57C25C6}" dt="2024-04-08T20:05:26.815" v="301"/>
        <pc:sldMkLst>
          <pc:docMk/>
          <pc:sldMk cId="4258106773" sldId="5746"/>
        </pc:sldMkLst>
        <pc:spChg chg="mod">
          <ac:chgData name="Camila Guaranha" userId="S::camila-guaranha@saude.rs.gov.br::a93ed96d-19a2-46bd-91b9-fc01c59dca31" providerId="AD" clId="Web-{ECB800D7-3C53-D939-70A0-4F7FB57C25C6}" dt="2024-04-08T18:47:50.400" v="119" actId="20577"/>
          <ac:spMkLst>
            <pc:docMk/>
            <pc:sldMk cId="4258106773" sldId="5746"/>
            <ac:spMk id="4" creationId="{29B2F179-87C9-E5CE-9B93-36750719AF78}"/>
          </ac:spMkLst>
        </pc:spChg>
        <pc:picChg chg="add mod ord modCrop">
          <ac:chgData name="Camila Guaranha" userId="S::camila-guaranha@saude.rs.gov.br::a93ed96d-19a2-46bd-91b9-fc01c59dca31" providerId="AD" clId="Web-{ECB800D7-3C53-D939-70A0-4F7FB57C25C6}" dt="2024-04-08T18:43:57.220" v="92"/>
          <ac:picMkLst>
            <pc:docMk/>
            <pc:sldMk cId="4258106773" sldId="5746"/>
            <ac:picMk id="2" creationId="{CB08F96B-5145-CEB0-0308-03C4C11BC851}"/>
          </ac:picMkLst>
        </pc:picChg>
        <pc:picChg chg="del">
          <ac:chgData name="Camila Guaranha" userId="S::camila-guaranha@saude.rs.gov.br::a93ed96d-19a2-46bd-91b9-fc01c59dca31" providerId="AD" clId="Web-{ECB800D7-3C53-D939-70A0-4F7FB57C25C6}" dt="2024-04-08T18:43:05.984" v="84"/>
          <ac:picMkLst>
            <pc:docMk/>
            <pc:sldMk cId="4258106773" sldId="5746"/>
            <ac:picMk id="3" creationId="{3AA65C03-C870-98E0-CB91-A4BD879D5BE6}"/>
          </ac:picMkLst>
        </pc:picChg>
        <pc:picChg chg="add mod modCrop">
          <ac:chgData name="Camila Guaranha" userId="S::camila-guaranha@saude.rs.gov.br::a93ed96d-19a2-46bd-91b9-fc01c59dca31" providerId="AD" clId="Web-{ECB800D7-3C53-D939-70A0-4F7FB57C25C6}" dt="2024-04-08T18:44:03.830" v="94" actId="14100"/>
          <ac:picMkLst>
            <pc:docMk/>
            <pc:sldMk cId="4258106773" sldId="5746"/>
            <ac:picMk id="5" creationId="{DF169886-900B-D1F2-BC4A-5E7045896C48}"/>
          </ac:picMkLst>
        </pc:picChg>
      </pc:sldChg>
      <pc:sldChg chg="modSp add ord replId">
        <pc:chgData name="Camila Guaranha" userId="S::camila-guaranha@saude.rs.gov.br::a93ed96d-19a2-46bd-91b9-fc01c59dca31" providerId="AD" clId="Web-{ECB800D7-3C53-D939-70A0-4F7FB57C25C6}" dt="2024-04-08T20:24:27.157" v="377"/>
        <pc:sldMkLst>
          <pc:docMk/>
          <pc:sldMk cId="1159749957" sldId="5747"/>
        </pc:sldMkLst>
        <pc:spChg chg="mod">
          <ac:chgData name="Camila Guaranha" userId="S::camila-guaranha@saude.rs.gov.br::a93ed96d-19a2-46bd-91b9-fc01c59dca31" providerId="AD" clId="Web-{ECB800D7-3C53-D939-70A0-4F7FB57C25C6}" dt="2024-04-08T19:49:18.915" v="187" actId="20577"/>
          <ac:spMkLst>
            <pc:docMk/>
            <pc:sldMk cId="1159749957" sldId="5747"/>
            <ac:spMk id="3" creationId="{04A683D9-1EEB-F6C5-C065-B83A2F31C318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4:27.157" v="376"/>
        <pc:sldMkLst>
          <pc:docMk/>
          <pc:sldMk cId="285228045" sldId="5748"/>
        </pc:sldMkLst>
        <pc:spChg chg="mod">
          <ac:chgData name="Camila Guaranha" userId="S::camila-guaranha@saude.rs.gov.br::a93ed96d-19a2-46bd-91b9-fc01c59dca31" providerId="AD" clId="Web-{ECB800D7-3C53-D939-70A0-4F7FB57C25C6}" dt="2024-04-08T19:50:25.041" v="196" actId="20577"/>
          <ac:spMkLst>
            <pc:docMk/>
            <pc:sldMk cId="285228045" sldId="5748"/>
            <ac:spMk id="3" creationId="{04A683D9-1EEB-F6C5-C065-B83A2F31C318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4:27.157" v="375"/>
        <pc:sldMkLst>
          <pc:docMk/>
          <pc:sldMk cId="2426498506" sldId="5749"/>
        </pc:sldMkLst>
        <pc:spChg chg="mod">
          <ac:chgData name="Camila Guaranha" userId="S::camila-guaranha@saude.rs.gov.br::a93ed96d-19a2-46bd-91b9-fc01c59dca31" providerId="AD" clId="Web-{ECB800D7-3C53-D939-70A0-4F7FB57C25C6}" dt="2024-04-08T19:50:39.323" v="200" actId="20577"/>
          <ac:spMkLst>
            <pc:docMk/>
            <pc:sldMk cId="2426498506" sldId="5749"/>
            <ac:spMk id="3" creationId="{04A683D9-1EEB-F6C5-C065-B83A2F31C318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4:27.157" v="374"/>
        <pc:sldMkLst>
          <pc:docMk/>
          <pc:sldMk cId="418295924" sldId="5750"/>
        </pc:sldMkLst>
        <pc:spChg chg="mod">
          <ac:chgData name="Camila Guaranha" userId="S::camila-guaranha@saude.rs.gov.br::a93ed96d-19a2-46bd-91b9-fc01c59dca31" providerId="AD" clId="Web-{ECB800D7-3C53-D939-70A0-4F7FB57C25C6}" dt="2024-04-08T19:54:16.172" v="220" actId="20577"/>
          <ac:spMkLst>
            <pc:docMk/>
            <pc:sldMk cId="418295924" sldId="5750"/>
            <ac:spMk id="3" creationId="{04A683D9-1EEB-F6C5-C065-B83A2F31C318}"/>
          </ac:spMkLst>
        </pc:spChg>
        <pc:spChg chg="mod">
          <ac:chgData name="Camila Guaranha" userId="S::camila-guaranha@saude.rs.gov.br::a93ed96d-19a2-46bd-91b9-fc01c59dca31" providerId="AD" clId="Web-{ECB800D7-3C53-D939-70A0-4F7FB57C25C6}" dt="2024-04-08T19:51:40.293" v="214" actId="20577"/>
          <ac:spMkLst>
            <pc:docMk/>
            <pc:sldMk cId="418295924" sldId="5750"/>
            <ac:spMk id="233" creationId="{00000000-0000-0000-0000-000000000000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4:27.157" v="373"/>
        <pc:sldMkLst>
          <pc:docMk/>
          <pc:sldMk cId="2776858904" sldId="5751"/>
        </pc:sldMkLst>
        <pc:spChg chg="mod">
          <ac:chgData name="Camila Guaranha" userId="S::camila-guaranha@saude.rs.gov.br::a93ed96d-19a2-46bd-91b9-fc01c59dca31" providerId="AD" clId="Web-{ECB800D7-3C53-D939-70A0-4F7FB57C25C6}" dt="2024-04-08T19:50:59.308" v="205" actId="20577"/>
          <ac:spMkLst>
            <pc:docMk/>
            <pc:sldMk cId="2776858904" sldId="5751"/>
            <ac:spMk id="3" creationId="{04A683D9-1EEB-F6C5-C065-B83A2F31C318}"/>
          </ac:spMkLst>
        </pc:spChg>
        <pc:spChg chg="mod">
          <ac:chgData name="Camila Guaranha" userId="S::camila-guaranha@saude.rs.gov.br::a93ed96d-19a2-46bd-91b9-fc01c59dca31" providerId="AD" clId="Web-{ECB800D7-3C53-D939-70A0-4F7FB57C25C6}" dt="2024-04-08T19:51:54.309" v="218" actId="20577"/>
          <ac:spMkLst>
            <pc:docMk/>
            <pc:sldMk cId="2776858904" sldId="5751"/>
            <ac:spMk id="233" creationId="{00000000-0000-0000-0000-000000000000}"/>
          </ac:spMkLst>
        </pc:spChg>
      </pc:sldChg>
      <pc:sldChg chg="add replId">
        <pc:chgData name="Camila Guaranha" userId="S::camila-guaranha@saude.rs.gov.br::a93ed96d-19a2-46bd-91b9-fc01c59dca31" providerId="AD" clId="Web-{ECB800D7-3C53-D939-70A0-4F7FB57C25C6}" dt="2024-04-08T20:02:22.357" v="259"/>
        <pc:sldMkLst>
          <pc:docMk/>
          <pc:sldMk cId="253445347" sldId="5752"/>
        </pc:sldMkLst>
      </pc:sldChg>
      <pc:sldChg chg="modSp add replId">
        <pc:chgData name="Camila Guaranha" userId="S::camila-guaranha@saude.rs.gov.br::a93ed96d-19a2-46bd-91b9-fc01c59dca31" providerId="AD" clId="Web-{ECB800D7-3C53-D939-70A0-4F7FB57C25C6}" dt="2024-04-08T20:04:56.814" v="300" actId="20577"/>
        <pc:sldMkLst>
          <pc:docMk/>
          <pc:sldMk cId="342328734" sldId="5753"/>
        </pc:sldMkLst>
        <pc:spChg chg="mod">
          <ac:chgData name="Camila Guaranha" userId="S::camila-guaranha@saude.rs.gov.br::a93ed96d-19a2-46bd-91b9-fc01c59dca31" providerId="AD" clId="Web-{ECB800D7-3C53-D939-70A0-4F7FB57C25C6}" dt="2024-04-08T20:04:48.376" v="295" actId="20577"/>
          <ac:spMkLst>
            <pc:docMk/>
            <pc:sldMk cId="342328734" sldId="5753"/>
            <ac:spMk id="4" creationId="{C9AD80FF-05C2-8A8C-0D6D-74CB5BF9349B}"/>
          </ac:spMkLst>
        </pc:spChg>
        <pc:spChg chg="mod">
          <ac:chgData name="Camila Guaranha" userId="S::camila-guaranha@saude.rs.gov.br::a93ed96d-19a2-46bd-91b9-fc01c59dca31" providerId="AD" clId="Web-{ECB800D7-3C53-D939-70A0-4F7FB57C25C6}" dt="2024-04-08T20:04:56.814" v="300" actId="20577"/>
          <ac:spMkLst>
            <pc:docMk/>
            <pc:sldMk cId="342328734" sldId="5753"/>
            <ac:spMk id="5" creationId="{0270CF2A-D12A-0EAC-5FB9-B19524F10F71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3:35.468" v="372"/>
        <pc:sldMkLst>
          <pc:docMk/>
          <pc:sldMk cId="2529734813" sldId="5754"/>
        </pc:sldMkLst>
        <pc:spChg chg="mod">
          <ac:chgData name="Camila Guaranha" userId="S::camila-guaranha@saude.rs.gov.br::a93ed96d-19a2-46bd-91b9-fc01c59dca31" providerId="AD" clId="Web-{ECB800D7-3C53-D939-70A0-4F7FB57C25C6}" dt="2024-04-08T20:17:27.256" v="334" actId="20577"/>
          <ac:spMkLst>
            <pc:docMk/>
            <pc:sldMk cId="2529734813" sldId="5754"/>
            <ac:spMk id="4" creationId="{C9AD80FF-05C2-8A8C-0D6D-74CB5BF9349B}"/>
          </ac:spMkLst>
        </pc:spChg>
        <pc:spChg chg="mod">
          <ac:chgData name="Camila Guaranha" userId="S::camila-guaranha@saude.rs.gov.br::a93ed96d-19a2-46bd-91b9-fc01c59dca31" providerId="AD" clId="Web-{ECB800D7-3C53-D939-70A0-4F7FB57C25C6}" dt="2024-04-08T20:18:03.975" v="353" actId="20577"/>
          <ac:spMkLst>
            <pc:docMk/>
            <pc:sldMk cId="2529734813" sldId="5754"/>
            <ac:spMk id="5" creationId="{0270CF2A-D12A-0EAC-5FB9-B19524F10F71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3:35.468" v="371"/>
        <pc:sldMkLst>
          <pc:docMk/>
          <pc:sldMk cId="797256557" sldId="5755"/>
        </pc:sldMkLst>
        <pc:spChg chg="mod">
          <ac:chgData name="Camila Guaranha" userId="S::camila-guaranha@saude.rs.gov.br::a93ed96d-19a2-46bd-91b9-fc01c59dca31" providerId="AD" clId="Web-{ECB800D7-3C53-D939-70A0-4F7FB57C25C6}" dt="2024-04-08T20:18:38.304" v="362" actId="20577"/>
          <ac:spMkLst>
            <pc:docMk/>
            <pc:sldMk cId="797256557" sldId="5755"/>
            <ac:spMk id="4" creationId="{C9AD80FF-05C2-8A8C-0D6D-74CB5BF9349B}"/>
          </ac:spMkLst>
        </pc:spChg>
      </pc:sldChg>
      <pc:sldChg chg="modSp add ord replId">
        <pc:chgData name="Camila Guaranha" userId="S::camila-guaranha@saude.rs.gov.br::a93ed96d-19a2-46bd-91b9-fc01c59dca31" providerId="AD" clId="Web-{ECB800D7-3C53-D939-70A0-4F7FB57C25C6}" dt="2024-04-08T20:23:35.468" v="370"/>
        <pc:sldMkLst>
          <pc:docMk/>
          <pc:sldMk cId="4248892907" sldId="5756"/>
        </pc:sldMkLst>
        <pc:spChg chg="mod">
          <ac:chgData name="Camila Guaranha" userId="S::camila-guaranha@saude.rs.gov.br::a93ed96d-19a2-46bd-91b9-fc01c59dca31" providerId="AD" clId="Web-{ECB800D7-3C53-D939-70A0-4F7FB57C25C6}" dt="2024-04-08T20:18:48.133" v="369" actId="20577"/>
          <ac:spMkLst>
            <pc:docMk/>
            <pc:sldMk cId="4248892907" sldId="5756"/>
            <ac:spMk id="4" creationId="{C9AD80FF-05C2-8A8C-0D6D-74CB5BF9349B}"/>
          </ac:spMkLst>
        </pc:spChg>
      </pc:sldChg>
    </pc:docChg>
  </pc:docChgLst>
  <pc:docChgLst>
    <pc:chgData name="Camila Guaranha" userId="S::camila-guaranha@saude.rs.gov.br::a93ed96d-19a2-46bd-91b9-fc01c59dca31" providerId="AD" clId="Web-{D92D1C42-EDF0-D519-C952-960AEBF5DE78}"/>
    <pc:docChg chg="addSld delSld modSld">
      <pc:chgData name="Camila Guaranha" userId="S::camila-guaranha@saude.rs.gov.br::a93ed96d-19a2-46bd-91b9-fc01c59dca31" providerId="AD" clId="Web-{D92D1C42-EDF0-D519-C952-960AEBF5DE78}" dt="2024-04-08T18:26:25.158" v="168" actId="14100"/>
      <pc:docMkLst>
        <pc:docMk/>
      </pc:docMkLst>
      <pc:sldChg chg="modSp">
        <pc:chgData name="Camila Guaranha" userId="S::camila-guaranha@saude.rs.gov.br::a93ed96d-19a2-46bd-91b9-fc01c59dca31" providerId="AD" clId="Web-{D92D1C42-EDF0-D519-C952-960AEBF5DE78}" dt="2024-04-08T18:11:31.088" v="33" actId="20577"/>
        <pc:sldMkLst>
          <pc:docMk/>
          <pc:sldMk cId="1752886346" sldId="5728"/>
        </pc:sldMkLst>
        <pc:spChg chg="mod">
          <ac:chgData name="Camila Guaranha" userId="S::camila-guaranha@saude.rs.gov.br::a93ed96d-19a2-46bd-91b9-fc01c59dca31" providerId="AD" clId="Web-{D92D1C42-EDF0-D519-C952-960AEBF5DE78}" dt="2024-04-08T18:11:31.088" v="33" actId="20577"/>
          <ac:spMkLst>
            <pc:docMk/>
            <pc:sldMk cId="1752886346" sldId="5728"/>
            <ac:spMk id="18" creationId="{4BA3E516-C605-4C8C-9F85-ECC753815C5C}"/>
          </ac:spMkLst>
        </pc:spChg>
      </pc:sldChg>
      <pc:sldChg chg="del">
        <pc:chgData name="Camila Guaranha" userId="S::camila-guaranha@saude.rs.gov.br::a93ed96d-19a2-46bd-91b9-fc01c59dca31" providerId="AD" clId="Web-{D92D1C42-EDF0-D519-C952-960AEBF5DE78}" dt="2024-04-08T18:15:40.922" v="36"/>
        <pc:sldMkLst>
          <pc:docMk/>
          <pc:sldMk cId="0" sldId="5731"/>
        </pc:sldMkLst>
      </pc:sldChg>
      <pc:sldChg chg="modSp del">
        <pc:chgData name="Camila Guaranha" userId="S::camila-guaranha@saude.rs.gov.br::a93ed96d-19a2-46bd-91b9-fc01c59dca31" providerId="AD" clId="Web-{D92D1C42-EDF0-D519-C952-960AEBF5DE78}" dt="2024-04-08T18:15:38.829" v="35"/>
        <pc:sldMkLst>
          <pc:docMk/>
          <pc:sldMk cId="0" sldId="5733"/>
        </pc:sldMkLst>
        <pc:picChg chg="mod">
          <ac:chgData name="Camila Guaranha" userId="S::camila-guaranha@saude.rs.gov.br::a93ed96d-19a2-46bd-91b9-fc01c59dca31" providerId="AD" clId="Web-{D92D1C42-EDF0-D519-C952-960AEBF5DE78}" dt="2024-04-08T18:15:37.750" v="34" actId="1076"/>
          <ac:picMkLst>
            <pc:docMk/>
            <pc:sldMk cId="0" sldId="5733"/>
            <ac:picMk id="26626" creationId="{00000000-0000-0000-0000-000000000000}"/>
          </ac:picMkLst>
        </pc:picChg>
      </pc:sldChg>
      <pc:sldChg chg="addSp delSp modSp add del replId">
        <pc:chgData name="Camila Guaranha" userId="S::camila-guaranha@saude.rs.gov.br::a93ed96d-19a2-46bd-91b9-fc01c59dca31" providerId="AD" clId="Web-{D92D1C42-EDF0-D519-C952-960AEBF5DE78}" dt="2024-04-08T18:20:11.320" v="62"/>
        <pc:sldMkLst>
          <pc:docMk/>
          <pc:sldMk cId="1654650672" sldId="5740"/>
        </pc:sldMkLst>
        <pc:spChg chg="mod">
          <ac:chgData name="Camila Guaranha" userId="S::camila-guaranha@saude.rs.gov.br::a93ed96d-19a2-46bd-91b9-fc01c59dca31" providerId="AD" clId="Web-{D92D1C42-EDF0-D519-C952-960AEBF5DE78}" dt="2024-04-08T18:19:20.022" v="58" actId="20577"/>
          <ac:spMkLst>
            <pc:docMk/>
            <pc:sldMk cId="1654650672" sldId="5740"/>
            <ac:spMk id="59" creationId="{24FE4A1C-FD95-C02F-64D5-60199DDD81D5}"/>
          </ac:spMkLst>
        </pc:spChg>
        <pc:grpChg chg="add del">
          <ac:chgData name="Camila Guaranha" userId="S::camila-guaranha@saude.rs.gov.br::a93ed96d-19a2-46bd-91b9-fc01c59dca31" providerId="AD" clId="Web-{D92D1C42-EDF0-D519-C952-960AEBF5DE78}" dt="2024-04-08T18:19:05.178" v="57"/>
          <ac:grpSpMkLst>
            <pc:docMk/>
            <pc:sldMk cId="1654650672" sldId="5740"/>
            <ac:grpSpMk id="7" creationId="{B6557FFD-8FAA-31B2-BAE7-5401CACD3FF0}"/>
          </ac:grpSpMkLst>
        </pc:grpChg>
        <pc:picChg chg="add del mod ord">
          <ac:chgData name="Camila Guaranha" userId="S::camila-guaranha@saude.rs.gov.br::a93ed96d-19a2-46bd-91b9-fc01c59dca31" providerId="AD" clId="Web-{D92D1C42-EDF0-D519-C952-960AEBF5DE78}" dt="2024-04-08T18:20:07.664" v="60"/>
          <ac:picMkLst>
            <pc:docMk/>
            <pc:sldMk cId="1654650672" sldId="5740"/>
            <ac:picMk id="43" creationId="{1A24B860-A87A-1482-718E-5FFA7837C135}"/>
          </ac:picMkLst>
        </pc:picChg>
      </pc:sldChg>
      <pc:sldChg chg="addSp modSp new">
        <pc:chgData name="Camila Guaranha" userId="S::camila-guaranha@saude.rs.gov.br::a93ed96d-19a2-46bd-91b9-fc01c59dca31" providerId="AD" clId="Web-{D92D1C42-EDF0-D519-C952-960AEBF5DE78}" dt="2024-04-08T18:25:26.079" v="161"/>
        <pc:sldMkLst>
          <pc:docMk/>
          <pc:sldMk cId="985084879" sldId="5741"/>
        </pc:sldMkLst>
        <pc:spChg chg="add mod">
          <ac:chgData name="Camila Guaranha" userId="S::camila-guaranha@saude.rs.gov.br::a93ed96d-19a2-46bd-91b9-fc01c59dca31" providerId="AD" clId="Web-{D92D1C42-EDF0-D519-C952-960AEBF5DE78}" dt="2024-04-08T18:21:29.682" v="80" actId="20577"/>
          <ac:spMkLst>
            <pc:docMk/>
            <pc:sldMk cId="985084879" sldId="5741"/>
            <ac:spMk id="4" creationId="{C9AD80FF-05C2-8A8C-0D6D-74CB5BF9349B}"/>
          </ac:spMkLst>
        </pc:spChg>
        <pc:spChg chg="add mod">
          <ac:chgData name="Camila Guaranha" userId="S::camila-guaranha@saude.rs.gov.br::a93ed96d-19a2-46bd-91b9-fc01c59dca31" providerId="AD" clId="Web-{D92D1C42-EDF0-D519-C952-960AEBF5DE78}" dt="2024-04-08T18:25:26.079" v="161"/>
          <ac:spMkLst>
            <pc:docMk/>
            <pc:sldMk cId="985084879" sldId="5741"/>
            <ac:spMk id="6" creationId="{FCB8D736-0C85-538D-0DBE-37971EF2FABD}"/>
          </ac:spMkLst>
        </pc:spChg>
        <pc:picChg chg="add mod">
          <ac:chgData name="Camila Guaranha" userId="S::camila-guaranha@saude.rs.gov.br::a93ed96d-19a2-46bd-91b9-fc01c59dca31" providerId="AD" clId="Web-{D92D1C42-EDF0-D519-C952-960AEBF5DE78}" dt="2024-04-08T18:20:36.774" v="66" actId="14100"/>
          <ac:picMkLst>
            <pc:docMk/>
            <pc:sldMk cId="985084879" sldId="5741"/>
            <ac:picMk id="2" creationId="{C029FFCB-8EF7-5DB0-B105-B6AC17886851}"/>
          </ac:picMkLst>
        </pc:picChg>
      </pc:sldChg>
      <pc:sldChg chg="addSp modSp new">
        <pc:chgData name="Camila Guaranha" userId="S::camila-guaranha@saude.rs.gov.br::a93ed96d-19a2-46bd-91b9-fc01c59dca31" providerId="AD" clId="Web-{D92D1C42-EDF0-D519-C952-960AEBF5DE78}" dt="2024-04-08T18:26:25.158" v="168" actId="14100"/>
        <pc:sldMkLst>
          <pc:docMk/>
          <pc:sldMk cId="3003850719" sldId="5742"/>
        </pc:sldMkLst>
        <pc:spChg chg="add">
          <ac:chgData name="Camila Guaranha" userId="S::camila-guaranha@saude.rs.gov.br::a93ed96d-19a2-46bd-91b9-fc01c59dca31" providerId="AD" clId="Web-{D92D1C42-EDF0-D519-C952-960AEBF5DE78}" dt="2024-04-08T18:26:09.892" v="165"/>
          <ac:spMkLst>
            <pc:docMk/>
            <pc:sldMk cId="3003850719" sldId="5742"/>
            <ac:spMk id="4" creationId="{29B2F179-87C9-E5CE-9B93-36750719AF78}"/>
          </ac:spMkLst>
        </pc:spChg>
        <pc:picChg chg="add mod">
          <ac:chgData name="Camila Guaranha" userId="S::camila-guaranha@saude.rs.gov.br::a93ed96d-19a2-46bd-91b9-fc01c59dca31" providerId="AD" clId="Web-{D92D1C42-EDF0-D519-C952-960AEBF5DE78}" dt="2024-04-08T18:26:25.158" v="168" actId="14100"/>
          <ac:picMkLst>
            <pc:docMk/>
            <pc:sldMk cId="3003850719" sldId="5742"/>
            <ac:picMk id="2" creationId="{9CF5C479-9DED-245C-B63F-B14DAAF2729B}"/>
          </ac:picMkLst>
        </pc:picChg>
      </pc:sldChg>
    </pc:docChg>
  </pc:docChgLst>
  <pc:docChgLst>
    <pc:chgData name="Camila Guaranha" userId="S::camila-guaranha@saude.rs.gov.br::a93ed96d-19a2-46bd-91b9-fc01c59dca31" providerId="AD" clId="Web-{2665B441-0514-9775-0B3A-C87AABDC5FFF}"/>
    <pc:docChg chg="addSld delSld modSld">
      <pc:chgData name="Camila Guaranha" userId="S::camila-guaranha@saude.rs.gov.br::a93ed96d-19a2-46bd-91b9-fc01c59dca31" providerId="AD" clId="Web-{2665B441-0514-9775-0B3A-C87AABDC5FFF}" dt="2024-04-09T16:34:14.720" v="539"/>
      <pc:docMkLst>
        <pc:docMk/>
      </pc:docMkLst>
      <pc:sldChg chg="modSp">
        <pc:chgData name="Camila Guaranha" userId="S::camila-guaranha@saude.rs.gov.br::a93ed96d-19a2-46bd-91b9-fc01c59dca31" providerId="AD" clId="Web-{2665B441-0514-9775-0B3A-C87AABDC5FFF}" dt="2024-04-09T16:17:35.036" v="128" actId="20577"/>
        <pc:sldMkLst>
          <pc:docMk/>
          <pc:sldMk cId="2326153545" sldId="5730"/>
        </pc:sldMkLst>
        <pc:spChg chg="mod">
          <ac:chgData name="Camila Guaranha" userId="S::camila-guaranha@saude.rs.gov.br::a93ed96d-19a2-46bd-91b9-fc01c59dca31" providerId="AD" clId="Web-{2665B441-0514-9775-0B3A-C87AABDC5FFF}" dt="2024-04-09T16:15:05.641" v="17" actId="20577"/>
          <ac:spMkLst>
            <pc:docMk/>
            <pc:sldMk cId="2326153545" sldId="5730"/>
            <ac:spMk id="5" creationId="{965587E7-D946-EBF5-5848-70DA333D273F}"/>
          </ac:spMkLst>
        </pc:spChg>
        <pc:spChg chg="mod">
          <ac:chgData name="Camila Guaranha" userId="S::camila-guaranha@saude.rs.gov.br::a93ed96d-19a2-46bd-91b9-fc01c59dca31" providerId="AD" clId="Web-{2665B441-0514-9775-0B3A-C87AABDC5FFF}" dt="2024-04-09T16:17:35.036" v="128" actId="20577"/>
          <ac:spMkLst>
            <pc:docMk/>
            <pc:sldMk cId="2326153545" sldId="5730"/>
            <ac:spMk id="21" creationId="{F6BDF0F1-B909-4016-9B00-A4B3EF7047A8}"/>
          </ac:spMkLst>
        </pc:spChg>
      </pc:sldChg>
      <pc:sldChg chg="addSp delSp modSp">
        <pc:chgData name="Camila Guaranha" userId="S::camila-guaranha@saude.rs.gov.br::a93ed96d-19a2-46bd-91b9-fc01c59dca31" providerId="AD" clId="Web-{2665B441-0514-9775-0B3A-C87AABDC5FFF}" dt="2024-04-09T16:34:08.938" v="538" actId="14100"/>
        <pc:sldMkLst>
          <pc:docMk/>
          <pc:sldMk cId="985084879" sldId="5741"/>
        </pc:sldMkLst>
        <pc:spChg chg="del mod">
          <ac:chgData name="Camila Guaranha" userId="S::camila-guaranha@saude.rs.gov.br::a93ed96d-19a2-46bd-91b9-fc01c59dca31" providerId="AD" clId="Web-{2665B441-0514-9775-0B3A-C87AABDC5FFF}" dt="2024-04-09T16:20:07.696" v="142"/>
          <ac:spMkLst>
            <pc:docMk/>
            <pc:sldMk cId="985084879" sldId="5741"/>
            <ac:spMk id="5" creationId="{0270CF2A-D12A-0EAC-5FB9-B19524F10F71}"/>
          </ac:spMkLst>
        </pc:spChg>
        <pc:spChg chg="add mod">
          <ac:chgData name="Camila Guaranha" userId="S::camila-guaranha@saude.rs.gov.br::a93ed96d-19a2-46bd-91b9-fc01c59dca31" providerId="AD" clId="Web-{2665B441-0514-9775-0B3A-C87AABDC5FFF}" dt="2024-04-09T16:33:31.016" v="533" actId="20577"/>
          <ac:spMkLst>
            <pc:docMk/>
            <pc:sldMk cId="985084879" sldId="5741"/>
            <ac:spMk id="1948" creationId="{0270CF2A-D12A-0EAC-5FB9-B19524F10F71}"/>
          </ac:spMkLst>
        </pc:spChg>
        <pc:graphicFrameChg chg="add del mod modGraphic">
          <ac:chgData name="Camila Guaranha" userId="S::camila-guaranha@saude.rs.gov.br::a93ed96d-19a2-46bd-91b9-fc01c59dca31" providerId="AD" clId="Web-{2665B441-0514-9775-0B3A-C87AABDC5FFF}" dt="2024-04-09T16:18:57.288" v="130"/>
          <ac:graphicFrameMkLst>
            <pc:docMk/>
            <pc:sldMk cId="985084879" sldId="5741"/>
            <ac:graphicFrameMk id="2" creationId="{5A56572F-CDAB-9410-FB88-70DB64031CB7}"/>
          </ac:graphicFrameMkLst>
        </pc:graphicFrameChg>
        <pc:graphicFrameChg chg="add del mod modGraphic">
          <ac:chgData name="Camila Guaranha" userId="S::camila-guaranha@saude.rs.gov.br::a93ed96d-19a2-46bd-91b9-fc01c59dca31" providerId="AD" clId="Web-{2665B441-0514-9775-0B3A-C87AABDC5FFF}" dt="2024-04-09T16:19:22.461" v="139"/>
          <ac:graphicFrameMkLst>
            <pc:docMk/>
            <pc:sldMk cId="985084879" sldId="5741"/>
            <ac:graphicFrameMk id="11" creationId="{A1E6B821-26E5-9E39-1010-7F9D5D54B38D}"/>
          </ac:graphicFrameMkLst>
        </pc:graphicFrameChg>
        <pc:graphicFrameChg chg="add mod modGraphic">
          <ac:chgData name="Camila Guaranha" userId="S::camila-guaranha@saude.rs.gov.br::a93ed96d-19a2-46bd-91b9-fc01c59dca31" providerId="AD" clId="Web-{2665B441-0514-9775-0B3A-C87AABDC5FFF}" dt="2024-04-09T16:34:08.938" v="538" actId="14100"/>
          <ac:graphicFrameMkLst>
            <pc:docMk/>
            <pc:sldMk cId="985084879" sldId="5741"/>
            <ac:graphicFrameMk id="20" creationId="{719D65C5-E509-123A-C9AF-ED3081F89C66}"/>
          </ac:graphicFrameMkLst>
        </pc:graphicFrameChg>
      </pc:sldChg>
      <pc:sldChg chg="addSp delSp modSp">
        <pc:chgData name="Camila Guaranha" userId="S::camila-guaranha@saude.rs.gov.br::a93ed96d-19a2-46bd-91b9-fc01c59dca31" providerId="AD" clId="Web-{2665B441-0514-9775-0B3A-C87AABDC5FFF}" dt="2024-04-09T16:13:57.686" v="14" actId="1076"/>
        <pc:sldMkLst>
          <pc:docMk/>
          <pc:sldMk cId="3003850719" sldId="5742"/>
        </pc:sldMkLst>
        <pc:picChg chg="add mod ord">
          <ac:chgData name="Camila Guaranha" userId="S::camila-guaranha@saude.rs.gov.br::a93ed96d-19a2-46bd-91b9-fc01c59dca31" providerId="AD" clId="Web-{2665B441-0514-9775-0B3A-C87AABDC5FFF}" dt="2024-04-09T16:13:57.686" v="14" actId="1076"/>
          <ac:picMkLst>
            <pc:docMk/>
            <pc:sldMk cId="3003850719" sldId="5742"/>
            <ac:picMk id="2" creationId="{93A1D446-AB98-30C8-F5EE-46283956B585}"/>
          </ac:picMkLst>
        </pc:picChg>
        <pc:picChg chg="del">
          <ac:chgData name="Camila Guaranha" userId="S::camila-guaranha@saude.rs.gov.br::a93ed96d-19a2-46bd-91b9-fc01c59dca31" providerId="AD" clId="Web-{2665B441-0514-9775-0B3A-C87AABDC5FFF}" dt="2024-04-09T16:13:21.201" v="8"/>
          <ac:picMkLst>
            <pc:docMk/>
            <pc:sldMk cId="3003850719" sldId="5742"/>
            <ac:picMk id="3" creationId="{3345218E-1C9A-26F3-FCF4-7E170203DC23}"/>
          </ac:picMkLst>
        </pc:picChg>
      </pc:sldChg>
      <pc:sldChg chg="modSp">
        <pc:chgData name="Camila Guaranha" userId="S::camila-guaranha@saude.rs.gov.br::a93ed96d-19a2-46bd-91b9-fc01c59dca31" providerId="AD" clId="Web-{2665B441-0514-9775-0B3A-C87AABDC5FFF}" dt="2024-04-09T16:14:19.218" v="15" actId="1076"/>
        <pc:sldMkLst>
          <pc:docMk/>
          <pc:sldMk cId="3180547900" sldId="5745"/>
        </pc:sldMkLst>
        <pc:picChg chg="mod">
          <ac:chgData name="Camila Guaranha" userId="S::camila-guaranha@saude.rs.gov.br::a93ed96d-19a2-46bd-91b9-fc01c59dca31" providerId="AD" clId="Web-{2665B441-0514-9775-0B3A-C87AABDC5FFF}" dt="2024-04-09T16:14:19.218" v="15" actId="1076"/>
          <ac:picMkLst>
            <pc:docMk/>
            <pc:sldMk cId="3180547900" sldId="5745"/>
            <ac:picMk id="3" creationId="{3AA65C03-C870-98E0-CB91-A4BD879D5BE6}"/>
          </ac:picMkLst>
        </pc:picChg>
      </pc:sldChg>
      <pc:sldChg chg="addSp delSp modSp">
        <pc:chgData name="Camila Guaranha" userId="S::camila-guaranha@saude.rs.gov.br::a93ed96d-19a2-46bd-91b9-fc01c59dca31" providerId="AD" clId="Web-{2665B441-0514-9775-0B3A-C87AABDC5FFF}" dt="2024-04-09T16:13:13.169" v="7"/>
        <pc:sldMkLst>
          <pc:docMk/>
          <pc:sldMk cId="253445347" sldId="5752"/>
        </pc:sldMkLst>
        <pc:picChg chg="del">
          <ac:chgData name="Camila Guaranha" userId="S::camila-guaranha@saude.rs.gov.br::a93ed96d-19a2-46bd-91b9-fc01c59dca31" providerId="AD" clId="Web-{2665B441-0514-9775-0B3A-C87AABDC5FFF}" dt="2024-04-09T16:12:31.856" v="0"/>
          <ac:picMkLst>
            <pc:docMk/>
            <pc:sldMk cId="253445347" sldId="5752"/>
            <ac:picMk id="2" creationId="{C029FFCB-8EF7-5DB0-B105-B6AC17886851}"/>
          </ac:picMkLst>
        </pc:picChg>
        <pc:picChg chg="add mod ord">
          <ac:chgData name="Camila Guaranha" userId="S::camila-guaranha@saude.rs.gov.br::a93ed96d-19a2-46bd-91b9-fc01c59dca31" providerId="AD" clId="Web-{2665B441-0514-9775-0B3A-C87AABDC5FFF}" dt="2024-04-09T16:13:13.169" v="7"/>
          <ac:picMkLst>
            <pc:docMk/>
            <pc:sldMk cId="253445347" sldId="5752"/>
            <ac:picMk id="3" creationId="{C05D1005-B23D-BFD5-A4B5-A6608D0C106E}"/>
          </ac:picMkLst>
        </pc:picChg>
      </pc:sldChg>
      <pc:sldChg chg="delSp del">
        <pc:chgData name="Camila Guaranha" userId="S::camila-guaranha@saude.rs.gov.br::a93ed96d-19a2-46bd-91b9-fc01c59dca31" providerId="AD" clId="Web-{2665B441-0514-9775-0B3A-C87AABDC5FFF}" dt="2024-04-09T16:34:14.720" v="539"/>
        <pc:sldMkLst>
          <pc:docMk/>
          <pc:sldMk cId="342328734" sldId="5753"/>
        </pc:sldMkLst>
        <pc:spChg chg="del">
          <ac:chgData name="Camila Guaranha" userId="S::camila-guaranha@saude.rs.gov.br::a93ed96d-19a2-46bd-91b9-fc01c59dca31" providerId="AD" clId="Web-{2665B441-0514-9775-0B3A-C87AABDC5FFF}" dt="2024-04-09T16:29:57.150" v="413"/>
          <ac:spMkLst>
            <pc:docMk/>
            <pc:sldMk cId="342328734" sldId="5753"/>
            <ac:spMk id="5" creationId="{0270CF2A-D12A-0EAC-5FB9-B19524F10F71}"/>
          </ac:spMkLst>
        </pc:spChg>
      </pc:sldChg>
      <pc:sldChg chg="delSp add del replId">
        <pc:chgData name="Camila Guaranha" userId="S::camila-guaranha@saude.rs.gov.br::a93ed96d-19a2-46bd-91b9-fc01c59dca31" providerId="AD" clId="Web-{2665B441-0514-9775-0B3A-C87AABDC5FFF}" dt="2024-04-09T16:28:05.694" v="401"/>
        <pc:sldMkLst>
          <pc:docMk/>
          <pc:sldMk cId="2023160176" sldId="5757"/>
        </pc:sldMkLst>
        <pc:graphicFrameChg chg="del">
          <ac:chgData name="Camila Guaranha" userId="S::camila-guaranha@saude.rs.gov.br::a93ed96d-19a2-46bd-91b9-fc01c59dca31" providerId="AD" clId="Web-{2665B441-0514-9775-0B3A-C87AABDC5FFF}" dt="2024-04-09T16:20:20.712" v="145"/>
          <ac:graphicFrameMkLst>
            <pc:docMk/>
            <pc:sldMk cId="2023160176" sldId="5757"/>
            <ac:graphicFrameMk id="20" creationId="{719D65C5-E509-123A-C9AF-ED3081F89C66}"/>
          </ac:graphicFrameMkLst>
        </pc:graphicFrameChg>
      </pc:sldChg>
    </pc:docChg>
  </pc:docChgLst>
  <pc:docChgLst>
    <pc:chgData name="Iuday Goncalves Motta" userId="S::iuday-motta@saude.rs.gov.br::f3c305d8-47af-4472-9db4-9c0096b9c7ff" providerId="AD" clId="Web-{651A432E-E306-1DE3-C4C4-DBA5EF067BE3}"/>
    <pc:docChg chg="addSld delSld modSld sldOrd">
      <pc:chgData name="Iuday Goncalves Motta" userId="S::iuday-motta@saude.rs.gov.br::f3c305d8-47af-4472-9db4-9c0096b9c7ff" providerId="AD" clId="Web-{651A432E-E306-1DE3-C4C4-DBA5EF067BE3}" dt="2024-04-10T20:00:56.764" v="2125" actId="20577"/>
      <pc:docMkLst>
        <pc:docMk/>
      </pc:docMkLst>
      <pc:sldChg chg="addSp delSp modSp del ord">
        <pc:chgData name="Iuday Goncalves Motta" userId="S::iuday-motta@saude.rs.gov.br::f3c305d8-47af-4472-9db4-9c0096b9c7ff" providerId="AD" clId="Web-{651A432E-E306-1DE3-C4C4-DBA5EF067BE3}" dt="2024-04-10T19:03:14.086" v="996"/>
        <pc:sldMkLst>
          <pc:docMk/>
          <pc:sldMk cId="175731649" sldId="274"/>
        </pc:sldMkLst>
        <pc:spChg chg="mod">
          <ac:chgData name="Iuday Goncalves Motta" userId="S::iuday-motta@saude.rs.gov.br::f3c305d8-47af-4472-9db4-9c0096b9c7ff" providerId="AD" clId="Web-{651A432E-E306-1DE3-C4C4-DBA5EF067BE3}" dt="2024-04-10T18:34:04.818" v="699" actId="20577"/>
          <ac:spMkLst>
            <pc:docMk/>
            <pc:sldMk cId="175731649" sldId="274"/>
            <ac:spMk id="3" creationId="{04A683D9-1EEB-F6C5-C065-B83A2F31C318}"/>
          </ac:spMkLst>
        </pc:spChg>
        <pc:spChg chg="del">
          <ac:chgData name="Iuday Goncalves Motta" userId="S::iuday-motta@saude.rs.gov.br::f3c305d8-47af-4472-9db4-9c0096b9c7ff" providerId="AD" clId="Web-{651A432E-E306-1DE3-C4C4-DBA5EF067BE3}" dt="2024-04-10T18:33:22.395" v="686"/>
          <ac:spMkLst>
            <pc:docMk/>
            <pc:sldMk cId="175731649" sldId="274"/>
            <ac:spMk id="12" creationId="{47C4C3D1-73BC-23DF-C2D1-0A7699DC19D0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8:35:46.320" v="750" actId="1076"/>
          <ac:spMkLst>
            <pc:docMk/>
            <pc:sldMk cId="175731649" sldId="274"/>
            <ac:spMk id="23" creationId="{BC8B69AA-C568-C48E-41AE-4ED2E46B87C5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8:35:49.304" v="751" actId="1076"/>
          <ac:spMkLst>
            <pc:docMk/>
            <pc:sldMk cId="175731649" sldId="274"/>
            <ac:spMk id="24" creationId="{6265456C-F794-EF0D-1772-D30E077B9601}"/>
          </ac:spMkLst>
        </pc:spChg>
        <pc:spChg chg="del mod">
          <ac:chgData name="Iuday Goncalves Motta" userId="S::iuday-motta@saude.rs.gov.br::f3c305d8-47af-4472-9db4-9c0096b9c7ff" providerId="AD" clId="Web-{651A432E-E306-1DE3-C4C4-DBA5EF067BE3}" dt="2024-04-10T18:35:26.975" v="747"/>
          <ac:spMkLst>
            <pc:docMk/>
            <pc:sldMk cId="175731649" sldId="274"/>
            <ac:spMk id="25" creationId="{8D9921A5-0D08-B8B7-4C87-74D8E55A18CA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8:20:12.661" v="545" actId="1076"/>
          <ac:spMkLst>
            <pc:docMk/>
            <pc:sldMk cId="175731649" sldId="274"/>
            <ac:spMk id="233" creationId="{00000000-0000-0000-0000-000000000000}"/>
          </ac:spMkLst>
        </pc:spChg>
        <pc:grpChg chg="add mod">
          <ac:chgData name="Iuday Goncalves Motta" userId="S::iuday-motta@saude.rs.gov.br::f3c305d8-47af-4472-9db4-9c0096b9c7ff" providerId="AD" clId="Web-{651A432E-E306-1DE3-C4C4-DBA5EF067BE3}" dt="2024-04-10T18:34:11.193" v="701" actId="1076"/>
          <ac:grpSpMkLst>
            <pc:docMk/>
            <pc:sldMk cId="175731649" sldId="274"/>
            <ac:grpSpMk id="2" creationId="{DB1C2032-C91C-EF41-DCF0-548706AFC5F9}"/>
          </ac:grpSpMkLst>
        </pc:grpChg>
        <pc:grpChg chg="mod">
          <ac:chgData name="Iuday Goncalves Motta" userId="S::iuday-motta@saude.rs.gov.br::f3c305d8-47af-4472-9db4-9c0096b9c7ff" providerId="AD" clId="Web-{651A432E-E306-1DE3-C4C4-DBA5EF067BE3}" dt="2024-04-10T18:31:48.377" v="643" actId="1076"/>
          <ac:grpSpMkLst>
            <pc:docMk/>
            <pc:sldMk cId="175731649" sldId="274"/>
            <ac:grpSpMk id="11" creationId="{189F5CD1-E645-E6F3-9B6D-B5CF0C643B81}"/>
          </ac:grpSpMkLst>
        </pc:grpChg>
        <pc:grpChg chg="del">
          <ac:chgData name="Iuday Goncalves Motta" userId="S::iuday-motta@saude.rs.gov.br::f3c305d8-47af-4472-9db4-9c0096b9c7ff" providerId="AD" clId="Web-{651A432E-E306-1DE3-C4C4-DBA5EF067BE3}" dt="2024-04-10T18:23:09.149" v="570"/>
          <ac:grpSpMkLst>
            <pc:docMk/>
            <pc:sldMk cId="175731649" sldId="274"/>
            <ac:grpSpMk id="16" creationId="{48CC0811-4FE7-977F-AE30-98A64BD32B0B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8:34:06.755" v="700" actId="1076"/>
          <ac:grpSpMkLst>
            <pc:docMk/>
            <pc:sldMk cId="175731649" sldId="274"/>
            <ac:grpSpMk id="17" creationId="{D9F627DB-D38F-E2E8-4CC4-F24CE8CE674D}"/>
          </ac:grpSpMkLst>
        </pc:grpChg>
      </pc:sldChg>
      <pc:sldChg chg="del">
        <pc:chgData name="Iuday Goncalves Motta" userId="S::iuday-motta@saude.rs.gov.br::f3c305d8-47af-4472-9db4-9c0096b9c7ff" providerId="AD" clId="Web-{651A432E-E306-1DE3-C4C4-DBA5EF067BE3}" dt="2024-04-10T19:41:20.491" v="1793"/>
        <pc:sldMkLst>
          <pc:docMk/>
          <pc:sldMk cId="2220781729" sldId="5669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506" v="1797"/>
        <pc:sldMkLst>
          <pc:docMk/>
          <pc:sldMk cId="2043332491" sldId="5670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75" v="1792"/>
        <pc:sldMkLst>
          <pc:docMk/>
          <pc:sldMk cId="3487836482" sldId="5671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75" v="1791"/>
        <pc:sldMkLst>
          <pc:docMk/>
          <pc:sldMk cId="2904717236" sldId="5672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75" v="1790"/>
        <pc:sldMkLst>
          <pc:docMk/>
          <pc:sldMk cId="3773459199" sldId="5673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506" v="1796"/>
        <pc:sldMkLst>
          <pc:docMk/>
          <pc:sldMk cId="2373358656" sldId="5737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506" v="1795"/>
        <pc:sldMkLst>
          <pc:docMk/>
          <pc:sldMk cId="2001599183" sldId="5738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91" v="1794"/>
        <pc:sldMkLst>
          <pc:docMk/>
          <pc:sldMk cId="483909470" sldId="5739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59" v="1786"/>
        <pc:sldMkLst>
          <pc:docMk/>
          <pc:sldMk cId="985084879" sldId="5741"/>
        </pc:sldMkLst>
      </pc:sldChg>
      <pc:sldChg chg="modSp">
        <pc:chgData name="Iuday Goncalves Motta" userId="S::iuday-motta@saude.rs.gov.br::f3c305d8-47af-4472-9db4-9c0096b9c7ff" providerId="AD" clId="Web-{651A432E-E306-1DE3-C4C4-DBA5EF067BE3}" dt="2024-04-10T19:39:24.582" v="1763" actId="1076"/>
        <pc:sldMkLst>
          <pc:docMk/>
          <pc:sldMk cId="3003850719" sldId="5742"/>
        </pc:sldMkLst>
        <pc:spChg chg="mod">
          <ac:chgData name="Iuday Goncalves Motta" userId="S::iuday-motta@saude.rs.gov.br::f3c305d8-47af-4472-9db4-9c0096b9c7ff" providerId="AD" clId="Web-{651A432E-E306-1DE3-C4C4-DBA5EF067BE3}" dt="2024-04-10T19:39:24.582" v="1763" actId="1076"/>
          <ac:spMkLst>
            <pc:docMk/>
            <pc:sldMk cId="3003850719" sldId="5742"/>
            <ac:spMk id="4" creationId="{29B2F179-87C9-E5CE-9B93-36750719AF78}"/>
          </ac:spMkLst>
        </pc:spChg>
        <pc:picChg chg="mod">
          <ac:chgData name="Iuday Goncalves Motta" userId="S::iuday-motta@saude.rs.gov.br::f3c305d8-47af-4472-9db4-9c0096b9c7ff" providerId="AD" clId="Web-{651A432E-E306-1DE3-C4C4-DBA5EF067BE3}" dt="2024-04-10T19:39:05.238" v="1760" actId="1076"/>
          <ac:picMkLst>
            <pc:docMk/>
            <pc:sldMk cId="3003850719" sldId="5742"/>
            <ac:picMk id="3" creationId="{E95B170B-A443-B6AF-DD46-D469EB812205}"/>
          </ac:picMkLst>
        </pc:picChg>
      </pc:sldChg>
      <pc:sldChg chg="del">
        <pc:chgData name="Iuday Goncalves Motta" userId="S::iuday-motta@saude.rs.gov.br::f3c305d8-47af-4472-9db4-9c0096b9c7ff" providerId="AD" clId="Web-{651A432E-E306-1DE3-C4C4-DBA5EF067BE3}" dt="2024-04-10T19:38:10.727" v="1756"/>
        <pc:sldMkLst>
          <pc:docMk/>
          <pc:sldMk cId="4258106773" sldId="5746"/>
        </pc:sldMkLst>
      </pc:sldChg>
      <pc:sldChg chg="modSp">
        <pc:chgData name="Iuday Goncalves Motta" userId="S::iuday-motta@saude.rs.gov.br::f3c305d8-47af-4472-9db4-9c0096b9c7ff" providerId="AD" clId="Web-{651A432E-E306-1DE3-C4C4-DBA5EF067BE3}" dt="2024-04-10T18:38:58.542" v="789" actId="20577"/>
        <pc:sldMkLst>
          <pc:docMk/>
          <pc:sldMk cId="253445347" sldId="5752"/>
        </pc:sldMkLst>
        <pc:spChg chg="mod">
          <ac:chgData name="Iuday Goncalves Motta" userId="S::iuday-motta@saude.rs.gov.br::f3c305d8-47af-4472-9db4-9c0096b9c7ff" providerId="AD" clId="Web-{651A432E-E306-1DE3-C4C4-DBA5EF067BE3}" dt="2024-04-10T18:38:58.542" v="789" actId="20577"/>
          <ac:spMkLst>
            <pc:docMk/>
            <pc:sldMk cId="253445347" sldId="5752"/>
            <ac:spMk id="4" creationId="{C9AD80FF-05C2-8A8C-0D6D-74CB5BF9349B}"/>
          </ac:spMkLst>
        </pc:spChg>
        <pc:picChg chg="mod">
          <ac:chgData name="Iuday Goncalves Motta" userId="S::iuday-motta@saude.rs.gov.br::f3c305d8-47af-4472-9db4-9c0096b9c7ff" providerId="AD" clId="Web-{651A432E-E306-1DE3-C4C4-DBA5EF067BE3}" dt="2024-04-10T18:37:20.415" v="757" actId="1076"/>
          <ac:picMkLst>
            <pc:docMk/>
            <pc:sldMk cId="253445347" sldId="5752"/>
            <ac:picMk id="5" creationId="{A9CD0AF0-FD4A-BE7B-8CC9-EED991AFDDE6}"/>
          </ac:picMkLst>
        </pc:picChg>
      </pc:sldChg>
      <pc:sldChg chg="del">
        <pc:chgData name="Iuday Goncalves Motta" userId="S::iuday-motta@saude.rs.gov.br::f3c305d8-47af-4472-9db4-9c0096b9c7ff" providerId="AD" clId="Web-{651A432E-E306-1DE3-C4C4-DBA5EF067BE3}" dt="2024-04-10T19:41:20.459" v="1788"/>
        <pc:sldMkLst>
          <pc:docMk/>
          <pc:sldMk cId="4248892907" sldId="5756"/>
        </pc:sldMkLst>
      </pc:sldChg>
      <pc:sldChg chg="modSp add del">
        <pc:chgData name="Iuday Goncalves Motta" userId="S::iuday-motta@saude.rs.gov.br::f3c305d8-47af-4472-9db4-9c0096b9c7ff" providerId="AD" clId="Web-{651A432E-E306-1DE3-C4C4-DBA5EF067BE3}" dt="2024-04-10T19:27:03.067" v="1589"/>
        <pc:sldMkLst>
          <pc:docMk/>
          <pc:sldMk cId="216025151" sldId="5757"/>
        </pc:sldMkLst>
        <pc:spChg chg="mod">
          <ac:chgData name="Iuday Goncalves Motta" userId="S::iuday-motta@saude.rs.gov.br::f3c305d8-47af-4472-9db4-9c0096b9c7ff" providerId="AD" clId="Web-{651A432E-E306-1DE3-C4C4-DBA5EF067BE3}" dt="2024-04-10T18:52:01.135" v="863" actId="20577"/>
          <ac:spMkLst>
            <pc:docMk/>
            <pc:sldMk cId="216025151" sldId="5757"/>
            <ac:spMk id="3" creationId="{04A683D9-1EEB-F6C5-C065-B83A2F31C318}"/>
          </ac:spMkLst>
        </pc:spChg>
      </pc:sldChg>
      <pc:sldChg chg="del">
        <pc:chgData name="Iuday Goncalves Motta" userId="S::iuday-motta@saude.rs.gov.br::f3c305d8-47af-4472-9db4-9c0096b9c7ff" providerId="AD" clId="Web-{651A432E-E306-1DE3-C4C4-DBA5EF067BE3}" dt="2024-04-10T19:41:20.475" v="1789"/>
        <pc:sldMkLst>
          <pc:docMk/>
          <pc:sldMk cId="661600748" sldId="5758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38:10.727" v="1757"/>
        <pc:sldMkLst>
          <pc:docMk/>
          <pc:sldMk cId="2396694990" sldId="5759"/>
        </pc:sldMkLst>
      </pc:sldChg>
      <pc:sldChg chg="addSp delSp modSp addAnim delAnim">
        <pc:chgData name="Iuday Goncalves Motta" userId="S::iuday-motta@saude.rs.gov.br::f3c305d8-47af-4472-9db4-9c0096b9c7ff" providerId="AD" clId="Web-{651A432E-E306-1DE3-C4C4-DBA5EF067BE3}" dt="2024-04-10T18:08:40.397" v="531" actId="20577"/>
        <pc:sldMkLst>
          <pc:docMk/>
          <pc:sldMk cId="2868521907" sldId="5762"/>
        </pc:sldMkLst>
        <pc:spChg chg="topLvl">
          <ac:chgData name="Iuday Goncalves Motta" userId="S::iuday-motta@saude.rs.gov.br::f3c305d8-47af-4472-9db4-9c0096b9c7ff" providerId="AD" clId="Web-{651A432E-E306-1DE3-C4C4-DBA5EF067BE3}" dt="2024-04-10T17:29:29.805" v="168"/>
          <ac:spMkLst>
            <pc:docMk/>
            <pc:sldMk cId="2868521907" sldId="5762"/>
            <ac:spMk id="5" creationId="{FBD93437-AFBC-69A7-BAB2-C35CCCF8B0AA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7:29:29.805" v="168"/>
          <ac:spMkLst>
            <pc:docMk/>
            <pc:sldMk cId="2868521907" sldId="5762"/>
            <ac:spMk id="6" creationId="{2E87C157-C32B-86FD-E71B-45B356FC3BF8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8:22.932" v="454" actId="20577"/>
          <ac:spMkLst>
            <pc:docMk/>
            <pc:sldMk cId="2868521907" sldId="5762"/>
            <ac:spMk id="20" creationId="{5BD1170A-CA66-7746-4824-190B520D9FBA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7:33:41.732" v="249"/>
          <ac:spMkLst>
            <pc:docMk/>
            <pc:sldMk cId="2868521907" sldId="5762"/>
            <ac:spMk id="21" creationId="{A5D34F80-BEDF-B4E6-A6FD-6DDD6F48A7C7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13:21.740" v="20" actId="20577"/>
          <ac:spMkLst>
            <pc:docMk/>
            <pc:sldMk cId="2868521907" sldId="5762"/>
            <ac:spMk id="23" creationId="{92B048A2-CC8C-E621-D1CF-C6CD261125BD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52:09.956" v="392" actId="1076"/>
          <ac:spMkLst>
            <pc:docMk/>
            <pc:sldMk cId="2868521907" sldId="5762"/>
            <ac:spMk id="24" creationId="{64BC4EFC-D0A0-4CA9-CF94-5492BCCEAA9E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59:33.027" v="471" actId="1076"/>
          <ac:spMkLst>
            <pc:docMk/>
            <pc:sldMk cId="2868521907" sldId="5762"/>
            <ac:spMk id="25" creationId="{DEF50C0D-3A48-D567-CFCD-5C9ED39B2CFC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1:04.236" v="383" actId="1076"/>
          <ac:spMkLst>
            <pc:docMk/>
            <pc:sldMk cId="2868521907" sldId="5762"/>
            <ac:spMk id="27" creationId="{4FE2DAE3-DF32-9D0E-1D75-2D0A71383D9A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7:33:41.732" v="249"/>
          <ac:spMkLst>
            <pc:docMk/>
            <pc:sldMk cId="2868521907" sldId="5762"/>
            <ac:spMk id="29" creationId="{3B043938-AF04-3B9D-0884-6B3EBCF5D7C0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3:32.083" v="395" actId="1076"/>
          <ac:spMkLst>
            <pc:docMk/>
            <pc:sldMk cId="2868521907" sldId="5762"/>
            <ac:spMk id="32" creationId="{98F62AFB-7F84-FBBF-9CB6-AD2D88A2DA6C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15:40.242" v="42" actId="1076"/>
          <ac:spMkLst>
            <pc:docMk/>
            <pc:sldMk cId="2868521907" sldId="5762"/>
            <ac:spMk id="36" creationId="{3C8D56C7-897C-2874-2496-3D2F8807283E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53:25.161" v="394" actId="1076"/>
          <ac:spMkLst>
            <pc:docMk/>
            <pc:sldMk cId="2868521907" sldId="5762"/>
            <ac:spMk id="37" creationId="{C523318B-56A8-AC5C-BCCD-908EF2BAC3B2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8:03:30.298" v="517" actId="1076"/>
          <ac:spMkLst>
            <pc:docMk/>
            <pc:sldMk cId="2868521907" sldId="5762"/>
            <ac:spMk id="38" creationId="{580C7569-911E-BB60-3F30-9CB555F25BC8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1:32.003" v="388" actId="1076"/>
          <ac:spMkLst>
            <pc:docMk/>
            <pc:sldMk cId="2868521907" sldId="5762"/>
            <ac:spMk id="40" creationId="{B9323AC7-66E2-5AB1-109E-3B4A553156AB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7:44:55.354" v="354" actId="1076"/>
          <ac:spMkLst>
            <pc:docMk/>
            <pc:sldMk cId="2868521907" sldId="5762"/>
            <ac:spMk id="42" creationId="{0270CF2A-D12A-0EAC-5FB9-B19524F10F71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1:10.658" v="384" actId="1076"/>
          <ac:spMkLst>
            <pc:docMk/>
            <pc:sldMk cId="2868521907" sldId="5762"/>
            <ac:spMk id="43" creationId="{B74D5F96-00DE-6190-CED9-4AA04B4FA24D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7:51:20.237" v="385" actId="1076"/>
          <ac:spMkLst>
            <pc:docMk/>
            <pc:sldMk cId="2868521907" sldId="5762"/>
            <ac:spMk id="47" creationId="{11C98857-827C-3946-26BA-DB255B53A147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8:08:40.397" v="531" actId="20577"/>
          <ac:spMkLst>
            <pc:docMk/>
            <pc:sldMk cId="2868521907" sldId="5762"/>
            <ac:spMk id="52" creationId="{83348E3D-FA3A-BF82-0393-992F0BCB5B38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8:05:34.269" v="524" actId="20577"/>
          <ac:spMkLst>
            <pc:docMk/>
            <pc:sldMk cId="2868521907" sldId="5762"/>
            <ac:spMk id="62" creationId="{3425B0FA-34AD-B5C3-CB7A-D0A07AAA21D9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8:00:10.606" v="476" actId="1076"/>
          <ac:spMkLst>
            <pc:docMk/>
            <pc:sldMk cId="2868521907" sldId="5762"/>
            <ac:spMk id="63" creationId="{201668F1-ECA7-DAE0-CD80-F49D51879FFC}"/>
          </ac:spMkLst>
        </pc:spChg>
        <pc:spChg chg="add mod">
          <ac:chgData name="Iuday Goncalves Motta" userId="S::iuday-motta@saude.rs.gov.br::f3c305d8-47af-4472-9db4-9c0096b9c7ff" providerId="AD" clId="Web-{651A432E-E306-1DE3-C4C4-DBA5EF067BE3}" dt="2024-04-10T18:00:51.013" v="484" actId="1076"/>
          <ac:spMkLst>
            <pc:docMk/>
            <pc:sldMk cId="2868521907" sldId="5762"/>
            <ac:spMk id="64" creationId="{6D00955A-8B10-7E78-201B-39E0EA390E60}"/>
          </ac:spMkLst>
        </pc:spChg>
        <pc:grpChg chg="add mod">
          <ac:chgData name="Iuday Goncalves Motta" userId="S::iuday-motta@saude.rs.gov.br::f3c305d8-47af-4472-9db4-9c0096b9c7ff" providerId="AD" clId="Web-{651A432E-E306-1DE3-C4C4-DBA5EF067BE3}" dt="2024-04-10T17:13:13.099" v="17" actId="1076"/>
          <ac:grpSpMkLst>
            <pc:docMk/>
            <pc:sldMk cId="2868521907" sldId="5762"/>
            <ac:grpSpMk id="2" creationId="{2A490D34-D57D-AB6D-3EBC-B7AD0C604298}"/>
          </ac:grpSpMkLst>
        </pc:grpChg>
        <pc:grpChg chg="add del mod">
          <ac:chgData name="Iuday Goncalves Motta" userId="S::iuday-motta@saude.rs.gov.br::f3c305d8-47af-4472-9db4-9c0096b9c7ff" providerId="AD" clId="Web-{651A432E-E306-1DE3-C4C4-DBA5EF067BE3}" dt="2024-04-10T17:24:55.019" v="143"/>
          <ac:grpSpMkLst>
            <pc:docMk/>
            <pc:sldMk cId="2868521907" sldId="5762"/>
            <ac:grpSpMk id="3" creationId="{3C8CB242-F26A-2EC0-2B83-AA688F725829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1:26.002" v="387" actId="1076"/>
          <ac:grpSpMkLst>
            <pc:docMk/>
            <pc:sldMk cId="2868521907" sldId="5762"/>
            <ac:grpSpMk id="8" creationId="{5B41DF58-5166-B845-40B7-A35FCC10ACDE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3:19.176" v="393" actId="1076"/>
          <ac:grpSpMkLst>
            <pc:docMk/>
            <pc:sldMk cId="2868521907" sldId="5762"/>
            <ac:grpSpMk id="13" creationId="{741282D5-2FE4-5EBD-7822-A704B7A84CC7}"/>
          </ac:grpSpMkLst>
        </pc:grpChg>
        <pc:grpChg chg="add del">
          <ac:chgData name="Iuday Goncalves Motta" userId="S::iuday-motta@saude.rs.gov.br::f3c305d8-47af-4472-9db4-9c0096b9c7ff" providerId="AD" clId="Web-{651A432E-E306-1DE3-C4C4-DBA5EF067BE3}" dt="2024-04-10T17:27:41.959" v="158"/>
          <ac:grpSpMkLst>
            <pc:docMk/>
            <pc:sldMk cId="2868521907" sldId="5762"/>
            <ac:grpSpMk id="48" creationId="{30B929E8-3D01-45CA-E95E-3AAE3500FF84}"/>
          </ac:grpSpMkLst>
        </pc:grpChg>
        <pc:grpChg chg="add del mod">
          <ac:chgData name="Iuday Goncalves Motta" userId="S::iuday-motta@saude.rs.gov.br::f3c305d8-47af-4472-9db4-9c0096b9c7ff" providerId="AD" clId="Web-{651A432E-E306-1DE3-C4C4-DBA5EF067BE3}" dt="2024-04-10T17:29:29.805" v="168"/>
          <ac:grpSpMkLst>
            <pc:docMk/>
            <pc:sldMk cId="2868521907" sldId="5762"/>
            <ac:grpSpMk id="49" creationId="{2F53F9A3-99B2-7855-4C22-421F802864C2}"/>
          </ac:grpSpMkLst>
        </pc:grpChg>
        <pc:grpChg chg="add del mod">
          <ac:chgData name="Iuday Goncalves Motta" userId="S::iuday-motta@saude.rs.gov.br::f3c305d8-47af-4472-9db4-9c0096b9c7ff" providerId="AD" clId="Web-{651A432E-E306-1DE3-C4C4-DBA5EF067BE3}" dt="2024-04-10T17:33:41.732" v="249"/>
          <ac:grpSpMkLst>
            <pc:docMk/>
            <pc:sldMk cId="2868521907" sldId="5762"/>
            <ac:grpSpMk id="50" creationId="{55511CA2-77D8-8361-00AE-2A457A058AA3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4:07.865" v="399" actId="1076"/>
          <ac:grpSpMkLst>
            <pc:docMk/>
            <pc:sldMk cId="2868521907" sldId="5762"/>
            <ac:grpSpMk id="54" creationId="{394BFB44-850D-266A-556D-EA27EB0C1CF4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0:58.268" v="382" actId="1076"/>
          <ac:grpSpMkLst>
            <pc:docMk/>
            <pc:sldMk cId="2868521907" sldId="5762"/>
            <ac:grpSpMk id="55" creationId="{E651D61C-4F54-04BB-8D1E-DAF721A02FF3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2:03.066" v="391" actId="1076"/>
          <ac:grpSpMkLst>
            <pc:docMk/>
            <pc:sldMk cId="2868521907" sldId="5762"/>
            <ac:grpSpMk id="56" creationId="{D5991B4A-4532-407C-FDFE-39D334F4345A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7:59:22.137" v="470" actId="1076"/>
          <ac:grpSpMkLst>
            <pc:docMk/>
            <pc:sldMk cId="2868521907" sldId="5762"/>
            <ac:grpSpMk id="57" creationId="{4781FBAC-6BFD-6D98-F101-C6B4DA5D156B}"/>
          </ac:grpSpMkLst>
        </pc:grpChg>
        <pc:cxnChg chg="mod topLvl">
          <ac:chgData name="Iuday Goncalves Motta" userId="S::iuday-motta@saude.rs.gov.br::f3c305d8-47af-4472-9db4-9c0096b9c7ff" providerId="AD" clId="Web-{651A432E-E306-1DE3-C4C4-DBA5EF067BE3}" dt="2024-04-10T17:29:29.805" v="168"/>
          <ac:cxnSpMkLst>
            <pc:docMk/>
            <pc:sldMk cId="2868521907" sldId="5762"/>
            <ac:cxnSpMk id="7" creationId="{E472AC2C-8E34-00FC-D2EB-E25FCB0179A2}"/>
          </ac:cxnSpMkLst>
        </pc:cxnChg>
        <pc:cxnChg chg="mod">
          <ac:chgData name="Iuday Goncalves Motta" userId="S::iuday-motta@saude.rs.gov.br::f3c305d8-47af-4472-9db4-9c0096b9c7ff" providerId="AD" clId="Web-{651A432E-E306-1DE3-C4C4-DBA5EF067BE3}" dt="2024-04-10T17:11:32.488" v="4"/>
          <ac:cxnSpMkLst>
            <pc:docMk/>
            <pc:sldMk cId="2868521907" sldId="5762"/>
            <ac:cxnSpMk id="12" creationId="{43968F83-8018-55A2-4D9A-E56296695A3E}"/>
          </ac:cxnSpMkLst>
        </pc:cxnChg>
        <pc:cxnChg chg="mod">
          <ac:chgData name="Iuday Goncalves Motta" userId="S::iuday-motta@saude.rs.gov.br::f3c305d8-47af-4472-9db4-9c0096b9c7ff" providerId="AD" clId="Web-{651A432E-E306-1DE3-C4C4-DBA5EF067BE3}" dt="2024-04-10T17:11:51.988" v="6"/>
          <ac:cxnSpMkLst>
            <pc:docMk/>
            <pc:sldMk cId="2868521907" sldId="5762"/>
            <ac:cxnSpMk id="16" creationId="{D9169277-7359-1F44-FB37-7E475AB7EC1D}"/>
          </ac:cxnSpMkLst>
        </pc:cxnChg>
        <pc:cxnChg chg="topLvl">
          <ac:chgData name="Iuday Goncalves Motta" userId="S::iuday-motta@saude.rs.gov.br::f3c305d8-47af-4472-9db4-9c0096b9c7ff" providerId="AD" clId="Web-{651A432E-E306-1DE3-C4C4-DBA5EF067BE3}" dt="2024-04-10T17:33:41.732" v="249"/>
          <ac:cxnSpMkLst>
            <pc:docMk/>
            <pc:sldMk cId="2868521907" sldId="5762"/>
            <ac:cxnSpMk id="30" creationId="{3C3D9633-336D-41D2-F53D-313BDE908E7F}"/>
          </ac:cxnSpMkLst>
        </pc:cxnChg>
        <pc:cxnChg chg="add mod topLvl">
          <ac:chgData name="Iuday Goncalves Motta" userId="S::iuday-motta@saude.rs.gov.br::f3c305d8-47af-4472-9db4-9c0096b9c7ff" providerId="AD" clId="Web-{651A432E-E306-1DE3-C4C4-DBA5EF067BE3}" dt="2024-04-10T17:29:52.290" v="171" actId="1076"/>
          <ac:cxnSpMkLst>
            <pc:docMk/>
            <pc:sldMk cId="2868521907" sldId="5762"/>
            <ac:cxnSpMk id="45" creationId="{685E5DC4-534D-2B89-6704-B05E754AADEB}"/>
          </ac:cxnSpMkLst>
        </pc:cxnChg>
        <pc:cxnChg chg="add mod">
          <ac:chgData name="Iuday Goncalves Motta" userId="S::iuday-motta@saude.rs.gov.br::f3c305d8-47af-4472-9db4-9c0096b9c7ff" providerId="AD" clId="Web-{651A432E-E306-1DE3-C4C4-DBA5EF067BE3}" dt="2024-04-10T17:34:26.748" v="255" actId="1076"/>
          <ac:cxnSpMkLst>
            <pc:docMk/>
            <pc:sldMk cId="2868521907" sldId="5762"/>
            <ac:cxnSpMk id="53" creationId="{FF62D513-4E2D-BA2E-077D-7AF769F30BB8}"/>
          </ac:cxnSpMkLst>
        </pc:cxnChg>
        <pc:cxnChg chg="mod">
          <ac:chgData name="Iuday Goncalves Motta" userId="S::iuday-motta@saude.rs.gov.br::f3c305d8-47af-4472-9db4-9c0096b9c7ff" providerId="AD" clId="Web-{651A432E-E306-1DE3-C4C4-DBA5EF067BE3}" dt="2024-04-10T17:53:47.677" v="397"/>
          <ac:cxnSpMkLst>
            <pc:docMk/>
            <pc:sldMk cId="2868521907" sldId="5762"/>
            <ac:cxnSpMk id="60" creationId="{7BB8DB60-9CFD-F487-DFD5-0F81301C927C}"/>
          </ac:cxnSpMkLst>
        </pc:cxnChg>
      </pc:sldChg>
      <pc:sldChg chg="del">
        <pc:chgData name="Iuday Goncalves Motta" userId="S::iuday-motta@saude.rs.gov.br::f3c305d8-47af-4472-9db4-9c0096b9c7ff" providerId="AD" clId="Web-{651A432E-E306-1DE3-C4C4-DBA5EF067BE3}" dt="2024-04-10T18:18:51.800" v="533"/>
        <pc:sldMkLst>
          <pc:docMk/>
          <pc:sldMk cId="918665817" sldId="5763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459" v="1787"/>
        <pc:sldMkLst>
          <pc:docMk/>
          <pc:sldMk cId="3137830749" sldId="5764"/>
        </pc:sldMkLst>
      </pc:sldChg>
      <pc:sldChg chg="del">
        <pc:chgData name="Iuday Goncalves Motta" userId="S::iuday-motta@saude.rs.gov.br::f3c305d8-47af-4472-9db4-9c0096b9c7ff" providerId="AD" clId="Web-{651A432E-E306-1DE3-C4C4-DBA5EF067BE3}" dt="2024-04-10T19:41:20.506" v="1798"/>
        <pc:sldMkLst>
          <pc:docMk/>
          <pc:sldMk cId="3382951583" sldId="5765"/>
        </pc:sldMkLst>
      </pc:sldChg>
      <pc:sldChg chg="modSp">
        <pc:chgData name="Iuday Goncalves Motta" userId="S::iuday-motta@saude.rs.gov.br::f3c305d8-47af-4472-9db4-9c0096b9c7ff" providerId="AD" clId="Web-{651A432E-E306-1DE3-C4C4-DBA5EF067BE3}" dt="2024-04-10T19:40:34.037" v="1785" actId="1076"/>
        <pc:sldMkLst>
          <pc:docMk/>
          <pc:sldMk cId="1739913620" sldId="5766"/>
        </pc:sldMkLst>
        <pc:spChg chg="mod">
          <ac:chgData name="Iuday Goncalves Motta" userId="S::iuday-motta@saude.rs.gov.br::f3c305d8-47af-4472-9db4-9c0096b9c7ff" providerId="AD" clId="Web-{651A432E-E306-1DE3-C4C4-DBA5EF067BE3}" dt="2024-04-10T19:40:34.037" v="1785" actId="1076"/>
          <ac:spMkLst>
            <pc:docMk/>
            <pc:sldMk cId="1739913620" sldId="5766"/>
            <ac:spMk id="4" creationId="{29B2F179-87C9-E5CE-9B93-36750719AF78}"/>
          </ac:spMkLst>
        </pc:spChg>
        <pc:picChg chg="mod">
          <ac:chgData name="Iuday Goncalves Motta" userId="S::iuday-motta@saude.rs.gov.br::f3c305d8-47af-4472-9db4-9c0096b9c7ff" providerId="AD" clId="Web-{651A432E-E306-1DE3-C4C4-DBA5EF067BE3}" dt="2024-04-10T19:39:47.051" v="1765" actId="1076"/>
          <ac:picMkLst>
            <pc:docMk/>
            <pc:sldMk cId="1739913620" sldId="5766"/>
            <ac:picMk id="3" creationId="{AD2EAEB1-A4D4-B974-7B62-F570933AC42E}"/>
          </ac:picMkLst>
        </pc:picChg>
        <pc:picChg chg="mod">
          <ac:chgData name="Iuday Goncalves Motta" userId="S::iuday-motta@saude.rs.gov.br::f3c305d8-47af-4472-9db4-9c0096b9c7ff" providerId="AD" clId="Web-{651A432E-E306-1DE3-C4C4-DBA5EF067BE3}" dt="2024-04-10T19:39:58.317" v="1766" actId="1076"/>
          <ac:picMkLst>
            <pc:docMk/>
            <pc:sldMk cId="1739913620" sldId="5766"/>
            <ac:picMk id="5" creationId="{DF169886-900B-D1F2-BC4A-5E7045896C48}"/>
          </ac:picMkLst>
        </pc:picChg>
      </pc:sldChg>
      <pc:sldChg chg="modSp ord">
        <pc:chgData name="Iuday Goncalves Motta" userId="S::iuday-motta@saude.rs.gov.br::f3c305d8-47af-4472-9db4-9c0096b9c7ff" providerId="AD" clId="Web-{651A432E-E306-1DE3-C4C4-DBA5EF067BE3}" dt="2024-04-10T19:58:56.356" v="2116"/>
        <pc:sldMkLst>
          <pc:docMk/>
          <pc:sldMk cId="4219524852" sldId="5768"/>
        </pc:sldMkLst>
        <pc:spChg chg="mod">
          <ac:chgData name="Iuday Goncalves Motta" userId="S::iuday-motta@saude.rs.gov.br::f3c305d8-47af-4472-9db4-9c0096b9c7ff" providerId="AD" clId="Web-{651A432E-E306-1DE3-C4C4-DBA5EF067BE3}" dt="2024-04-10T19:49:56.251" v="1820" actId="20577"/>
          <ac:spMkLst>
            <pc:docMk/>
            <pc:sldMk cId="4219524852" sldId="5768"/>
            <ac:spMk id="4" creationId="{29B2F179-87C9-E5CE-9B93-36750719AF78}"/>
          </ac:spMkLst>
        </pc:spChg>
      </pc:sldChg>
      <pc:sldChg chg="addSp delSp modSp del">
        <pc:chgData name="Iuday Goncalves Motta" userId="S::iuday-motta@saude.rs.gov.br::f3c305d8-47af-4472-9db4-9c0096b9c7ff" providerId="AD" clId="Web-{651A432E-E306-1DE3-C4C4-DBA5EF067BE3}" dt="2024-04-10T19:27:03.083" v="1590"/>
        <pc:sldMkLst>
          <pc:docMk/>
          <pc:sldMk cId="756271132" sldId="5769"/>
        </pc:sldMkLst>
        <pc:spChg chg="mod">
          <ac:chgData name="Iuday Goncalves Motta" userId="S::iuday-motta@saude.rs.gov.br::f3c305d8-47af-4472-9db4-9c0096b9c7ff" providerId="AD" clId="Web-{651A432E-E306-1DE3-C4C4-DBA5EF067BE3}" dt="2024-04-10T18:51:01.291" v="853" actId="1076"/>
          <ac:spMkLst>
            <pc:docMk/>
            <pc:sldMk cId="756271132" sldId="5769"/>
            <ac:spMk id="3" creationId="{04A683D9-1EEB-F6C5-C065-B83A2F31C318}"/>
          </ac:spMkLst>
        </pc:spChg>
        <pc:spChg chg="add del">
          <ac:chgData name="Iuday Goncalves Motta" userId="S::iuday-motta@saude.rs.gov.br::f3c305d8-47af-4472-9db4-9c0096b9c7ff" providerId="AD" clId="Web-{651A432E-E306-1DE3-C4C4-DBA5EF067BE3}" dt="2024-04-10T18:51:38.244" v="860"/>
          <ac:spMkLst>
            <pc:docMk/>
            <pc:sldMk cId="756271132" sldId="5769"/>
            <ac:spMk id="12" creationId="{47C4C3D1-73BC-23DF-C2D1-0A7699DC19D0}"/>
          </ac:spMkLst>
        </pc:spChg>
        <pc:grpChg chg="add del">
          <ac:chgData name="Iuday Goncalves Motta" userId="S::iuday-motta@saude.rs.gov.br::f3c305d8-47af-4472-9db4-9c0096b9c7ff" providerId="AD" clId="Web-{651A432E-E306-1DE3-C4C4-DBA5EF067BE3}" dt="2024-04-10T18:51:32.729" v="858"/>
          <ac:grpSpMkLst>
            <pc:docMk/>
            <pc:sldMk cId="756271132" sldId="5769"/>
            <ac:grpSpMk id="7" creationId="{DD5A0DDB-04DE-414B-D340-C6F7E4AE14D1}"/>
          </ac:grpSpMkLst>
        </pc:grpChg>
        <pc:grpChg chg="mod">
          <ac:chgData name="Iuday Goncalves Motta" userId="S::iuday-motta@saude.rs.gov.br::f3c305d8-47af-4472-9db4-9c0096b9c7ff" providerId="AD" clId="Web-{651A432E-E306-1DE3-C4C4-DBA5EF067BE3}" dt="2024-04-10T18:51:09.963" v="854" actId="1076"/>
          <ac:grpSpMkLst>
            <pc:docMk/>
            <pc:sldMk cId="756271132" sldId="5769"/>
            <ac:grpSpMk id="11" creationId="{189F5CD1-E645-E6F3-9B6D-B5CF0C643B81}"/>
          </ac:grpSpMkLst>
        </pc:grpChg>
        <pc:grpChg chg="mod">
          <ac:chgData name="Iuday Goncalves Motta" userId="S::iuday-motta@saude.rs.gov.br::f3c305d8-47af-4472-9db4-9c0096b9c7ff" providerId="AD" clId="Web-{651A432E-E306-1DE3-C4C4-DBA5EF067BE3}" dt="2024-04-10T18:51:17.322" v="855" actId="1076"/>
          <ac:grpSpMkLst>
            <pc:docMk/>
            <pc:sldMk cId="756271132" sldId="5769"/>
            <ac:grpSpMk id="16" creationId="{48CC0811-4FE7-977F-AE30-98A64BD32B0B}"/>
          </ac:grpSpMkLst>
        </pc:grpChg>
      </pc:sldChg>
      <pc:sldChg chg="addSp delSp modSp add ord replId">
        <pc:chgData name="Iuday Goncalves Motta" userId="S::iuday-motta@saude.rs.gov.br::f3c305d8-47af-4472-9db4-9c0096b9c7ff" providerId="AD" clId="Web-{651A432E-E306-1DE3-C4C4-DBA5EF067BE3}" dt="2024-04-10T19:14:34.428" v="1202" actId="20577"/>
        <pc:sldMkLst>
          <pc:docMk/>
          <pc:sldMk cId="1455063614" sldId="5770"/>
        </pc:sldMkLst>
        <pc:spChg chg="mod">
          <ac:chgData name="Iuday Goncalves Motta" userId="S::iuday-motta@saude.rs.gov.br::f3c305d8-47af-4472-9db4-9c0096b9c7ff" providerId="AD" clId="Web-{651A432E-E306-1DE3-C4C4-DBA5EF067BE3}" dt="2024-04-10T19:02:37.539" v="991" actId="1076"/>
          <ac:spMkLst>
            <pc:docMk/>
            <pc:sldMk cId="1455063614" sldId="5770"/>
            <ac:spMk id="3" creationId="{7D47E0C7-2D56-49C7-AE4B-23265A22AC72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11:39.018" v="1154" actId="20577"/>
          <ac:spMkLst>
            <pc:docMk/>
            <pc:sldMk cId="1455063614" sldId="5770"/>
            <ac:spMk id="4" creationId="{AD7110A6-D35C-4D62-8168-32DCCD8F4886}"/>
          </ac:spMkLst>
        </pc:spChg>
        <pc:spChg chg="add del">
          <ac:chgData name="Iuday Goncalves Motta" userId="S::iuday-motta@saude.rs.gov.br::f3c305d8-47af-4472-9db4-9c0096b9c7ff" providerId="AD" clId="Web-{651A432E-E306-1DE3-C4C4-DBA5EF067BE3}" dt="2024-04-10T18:58:03.314" v="886"/>
          <ac:spMkLst>
            <pc:docMk/>
            <pc:sldMk cId="1455063614" sldId="5770"/>
            <ac:spMk id="5" creationId="{A1E9BED3-9BA4-A31A-7751-35BD2495724F}"/>
          </ac:spMkLst>
        </pc:spChg>
        <pc:spChg chg="del mod">
          <ac:chgData name="Iuday Goncalves Motta" userId="S::iuday-motta@saude.rs.gov.br::f3c305d8-47af-4472-9db4-9c0096b9c7ff" providerId="AD" clId="Web-{651A432E-E306-1DE3-C4C4-DBA5EF067BE3}" dt="2024-04-10T19:04:42.619" v="1072"/>
          <ac:spMkLst>
            <pc:docMk/>
            <pc:sldMk cId="1455063614" sldId="5770"/>
            <ac:spMk id="7" creationId="{F3EA91B6-6291-5B4D-BCE3-19649DAE91E5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8:58:12.205" v="887"/>
          <ac:spMkLst>
            <pc:docMk/>
            <pc:sldMk cId="1455063614" sldId="5770"/>
            <ac:spMk id="16" creationId="{0F26B435-D383-5BD5-3F59-AE23932075E0}"/>
          </ac:spMkLst>
        </pc:spChg>
        <pc:spChg chg="del">
          <ac:chgData name="Iuday Goncalves Motta" userId="S::iuday-motta@saude.rs.gov.br::f3c305d8-47af-4472-9db4-9c0096b9c7ff" providerId="AD" clId="Web-{651A432E-E306-1DE3-C4C4-DBA5EF067BE3}" dt="2024-04-10T18:58:30.737" v="891"/>
          <ac:spMkLst>
            <pc:docMk/>
            <pc:sldMk cId="1455063614" sldId="5770"/>
            <ac:spMk id="17" creationId="{95C69FBE-82B3-D7FD-16AB-60BAB6393AFF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8:58:12.205" v="887"/>
          <ac:spMkLst>
            <pc:docMk/>
            <pc:sldMk cId="1455063614" sldId="5770"/>
            <ac:spMk id="18" creationId="{7CE5D7A4-5062-9D40-8477-A20414B772DC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8:58:12.205" v="887"/>
          <ac:spMkLst>
            <pc:docMk/>
            <pc:sldMk cId="1455063614" sldId="5770"/>
            <ac:spMk id="25" creationId="{B6572E14-FD1A-FDBA-F84D-EF836EACC562}"/>
          </ac:spMkLst>
        </pc:spChg>
        <pc:spChg chg="del">
          <ac:chgData name="Iuday Goncalves Motta" userId="S::iuday-motta@saude.rs.gov.br::f3c305d8-47af-4472-9db4-9c0096b9c7ff" providerId="AD" clId="Web-{651A432E-E306-1DE3-C4C4-DBA5EF067BE3}" dt="2024-04-10T18:58:46.940" v="895"/>
          <ac:spMkLst>
            <pc:docMk/>
            <pc:sldMk cId="1455063614" sldId="5770"/>
            <ac:spMk id="26" creationId="{65819FF2-0E22-B2C3-45A6-C659BCD9C5B8}"/>
          </ac:spMkLst>
        </pc:spChg>
        <pc:spChg chg="topLvl">
          <ac:chgData name="Iuday Goncalves Motta" userId="S::iuday-motta@saude.rs.gov.br::f3c305d8-47af-4472-9db4-9c0096b9c7ff" providerId="AD" clId="Web-{651A432E-E306-1DE3-C4C4-DBA5EF067BE3}" dt="2024-04-10T18:58:12.205" v="887"/>
          <ac:spMkLst>
            <pc:docMk/>
            <pc:sldMk cId="1455063614" sldId="5770"/>
            <ac:spMk id="27" creationId="{FECE3307-7228-A9BC-2134-7504C15BA555}"/>
          </ac:spMkLst>
        </pc:spChg>
        <pc:spChg chg="del">
          <ac:chgData name="Iuday Goncalves Motta" userId="S::iuday-motta@saude.rs.gov.br::f3c305d8-47af-4472-9db4-9c0096b9c7ff" providerId="AD" clId="Web-{651A432E-E306-1DE3-C4C4-DBA5EF067BE3}" dt="2024-04-10T18:58:44.675" v="894"/>
          <ac:spMkLst>
            <pc:docMk/>
            <pc:sldMk cId="1455063614" sldId="5770"/>
            <ac:spMk id="32" creationId="{EB5D0CEC-277C-B526-C5A8-801A18CCAF1E}"/>
          </ac:spMkLst>
        </pc:spChg>
        <pc:spChg chg="add">
          <ac:chgData name="Iuday Goncalves Motta" userId="S::iuday-motta@saude.rs.gov.br::f3c305d8-47af-4472-9db4-9c0096b9c7ff" providerId="AD" clId="Web-{651A432E-E306-1DE3-C4C4-DBA5EF067BE3}" dt="2024-04-10T19:03:08.992" v="995"/>
          <ac:spMkLst>
            <pc:docMk/>
            <pc:sldMk cId="1455063614" sldId="5770"/>
            <ac:spMk id="40" creationId="{4C51258B-8711-CCE5-E099-4CEE7F016A6F}"/>
          </ac:spMkLst>
        </pc:spChg>
        <pc:spChg chg="del">
          <ac:chgData name="Iuday Goncalves Motta" userId="S::iuday-motta@saude.rs.gov.br::f3c305d8-47af-4472-9db4-9c0096b9c7ff" providerId="AD" clId="Web-{651A432E-E306-1DE3-C4C4-DBA5EF067BE3}" dt="2024-04-10T18:58:44.675" v="893"/>
          <ac:spMkLst>
            <pc:docMk/>
            <pc:sldMk cId="1455063614" sldId="5770"/>
            <ac:spMk id="41" creationId="{774500F4-1963-1BC8-9199-F07E8AA2E579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14:34.428" v="1202" actId="20577"/>
          <ac:spMkLst>
            <pc:docMk/>
            <pc:sldMk cId="1455063614" sldId="5770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09:39.078" v="1142" actId="20577"/>
          <ac:spMkLst>
            <pc:docMk/>
            <pc:sldMk cId="1455063614" sldId="5770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02:37.414" v="990" actId="20577"/>
          <ac:spMkLst>
            <pc:docMk/>
            <pc:sldMk cId="1455063614" sldId="5770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02:31.101" v="988" actId="20577"/>
          <ac:spMkLst>
            <pc:docMk/>
            <pc:sldMk cId="1455063614" sldId="5770"/>
            <ac:spMk id="72" creationId="{9C6FA5B0-F645-4924-B4E4-A84B377FFCFD}"/>
          </ac:spMkLst>
        </pc:spChg>
        <pc:grpChg chg="add">
          <ac:chgData name="Iuday Goncalves Motta" userId="S::iuday-motta@saude.rs.gov.br::f3c305d8-47af-4472-9db4-9c0096b9c7ff" providerId="AD" clId="Web-{651A432E-E306-1DE3-C4C4-DBA5EF067BE3}" dt="2024-04-10T18:58:20.768" v="888"/>
          <ac:grpSpMkLst>
            <pc:docMk/>
            <pc:sldMk cId="1455063614" sldId="5770"/>
            <ac:grpSpMk id="6" creationId="{764326BA-CAA6-9807-AE12-F02A531A3D68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8:58:38.018" v="892" actId="1076"/>
          <ac:grpSpMkLst>
            <pc:docMk/>
            <pc:sldMk cId="1455063614" sldId="5770"/>
            <ac:grpSpMk id="9" creationId="{A75E2469-3F44-0853-3E95-62CD69B31327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8:59:02.206" v="897" actId="1076"/>
          <ac:grpSpMkLst>
            <pc:docMk/>
            <pc:sldMk cId="1455063614" sldId="5770"/>
            <ac:grpSpMk id="15" creationId="{E38768EC-9321-FDE2-D51D-BD34ED59A78E}"/>
          </ac:grpSpMkLst>
        </pc:grpChg>
        <pc:grpChg chg="add mod">
          <ac:chgData name="Iuday Goncalves Motta" userId="S::iuday-motta@saude.rs.gov.br::f3c305d8-47af-4472-9db4-9c0096b9c7ff" providerId="AD" clId="Web-{651A432E-E306-1DE3-C4C4-DBA5EF067BE3}" dt="2024-04-10T18:59:21.285" v="901" actId="1076"/>
          <ac:grpSpMkLst>
            <pc:docMk/>
            <pc:sldMk cId="1455063614" sldId="5770"/>
            <ac:grpSpMk id="24" creationId="{95419191-B4E5-D322-0791-BE7C5136DD68}"/>
          </ac:grpSpMkLst>
        </pc:grpChg>
        <pc:grpChg chg="del">
          <ac:chgData name="Iuday Goncalves Motta" userId="S::iuday-motta@saude.rs.gov.br::f3c305d8-47af-4472-9db4-9c0096b9c7ff" providerId="AD" clId="Web-{651A432E-E306-1DE3-C4C4-DBA5EF067BE3}" dt="2024-04-10T18:58:12.205" v="887"/>
          <ac:grpSpMkLst>
            <pc:docMk/>
            <pc:sldMk cId="1455063614" sldId="5770"/>
            <ac:grpSpMk id="39" creationId="{CE7648FF-CF6D-28EB-AEDD-359D8C56FC9D}"/>
          </ac:grpSpMkLst>
        </pc:grpChg>
      </pc:sldChg>
      <pc:sldChg chg="add del replId">
        <pc:chgData name="Iuday Goncalves Motta" userId="S::iuday-motta@saude.rs.gov.br::f3c305d8-47af-4472-9db4-9c0096b9c7ff" providerId="AD" clId="Web-{651A432E-E306-1DE3-C4C4-DBA5EF067BE3}" dt="2024-04-10T18:09:20.883" v="532"/>
        <pc:sldMkLst>
          <pc:docMk/>
          <pc:sldMk cId="2663069094" sldId="5770"/>
        </pc:sldMkLst>
      </pc:sldChg>
      <pc:sldChg chg="modSp add ord replId">
        <pc:chgData name="Iuday Goncalves Motta" userId="S::iuday-motta@saude.rs.gov.br::f3c305d8-47af-4472-9db4-9c0096b9c7ff" providerId="AD" clId="Web-{651A432E-E306-1DE3-C4C4-DBA5EF067BE3}" dt="2024-04-10T19:38:47.910" v="1759" actId="1076"/>
        <pc:sldMkLst>
          <pc:docMk/>
          <pc:sldMk cId="900300343" sldId="5771"/>
        </pc:sldMkLst>
        <pc:spChg chg="mod">
          <ac:chgData name="Iuday Goncalves Motta" userId="S::iuday-motta@saude.rs.gov.br::f3c305d8-47af-4472-9db4-9c0096b9c7ff" providerId="AD" clId="Web-{651A432E-E306-1DE3-C4C4-DBA5EF067BE3}" dt="2024-04-10T19:38:47.910" v="1759" actId="1076"/>
          <ac:spMkLst>
            <pc:docMk/>
            <pc:sldMk cId="900300343" sldId="5771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30:27.056" v="1640" actId="20577"/>
          <ac:spMkLst>
            <pc:docMk/>
            <pc:sldMk cId="900300343" sldId="5771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25:07.362" v="1530" actId="20577"/>
          <ac:spMkLst>
            <pc:docMk/>
            <pc:sldMk cId="900300343" sldId="5771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24:52.768" v="1524" actId="20577"/>
          <ac:spMkLst>
            <pc:docMk/>
            <pc:sldMk cId="900300343" sldId="5771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26:27.786" v="1586" actId="20577"/>
          <ac:spMkLst>
            <pc:docMk/>
            <pc:sldMk cId="900300343" sldId="5771"/>
            <ac:spMk id="72" creationId="{9C6FA5B0-F645-4924-B4E4-A84B377FFCFD}"/>
          </ac:spMkLst>
        </pc:spChg>
      </pc:sldChg>
      <pc:sldChg chg="modSp add ord replId">
        <pc:chgData name="Iuday Goncalves Motta" userId="S::iuday-motta@saude.rs.gov.br::f3c305d8-47af-4472-9db4-9c0096b9c7ff" providerId="AD" clId="Web-{651A432E-E306-1DE3-C4C4-DBA5EF067BE3}" dt="2024-04-10T19:58:34.683" v="2115" actId="20577"/>
        <pc:sldMkLst>
          <pc:docMk/>
          <pc:sldMk cId="3041167558" sldId="5772"/>
        </pc:sldMkLst>
        <pc:spChg chg="mod">
          <ac:chgData name="Iuday Goncalves Motta" userId="S::iuday-motta@saude.rs.gov.br::f3c305d8-47af-4472-9db4-9c0096b9c7ff" providerId="AD" clId="Web-{651A432E-E306-1DE3-C4C4-DBA5EF067BE3}" dt="2024-04-10T19:57:40.057" v="2032" actId="20577"/>
          <ac:spMkLst>
            <pc:docMk/>
            <pc:sldMk cId="3041167558" sldId="5772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51:44.034" v="1957" actId="20577"/>
          <ac:spMkLst>
            <pc:docMk/>
            <pc:sldMk cId="3041167558" sldId="5772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53:52.443" v="2026" actId="20577"/>
          <ac:spMkLst>
            <pc:docMk/>
            <pc:sldMk cId="3041167558" sldId="5772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35:44.375" v="1740" actId="20577"/>
          <ac:spMkLst>
            <pc:docMk/>
            <pc:sldMk cId="3041167558" sldId="5772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19:58:34.683" v="2115" actId="20577"/>
          <ac:spMkLst>
            <pc:docMk/>
            <pc:sldMk cId="3041167558" sldId="5772"/>
            <ac:spMk id="72" creationId="{9C6FA5B0-F645-4924-B4E4-A84B377FFCFD}"/>
          </ac:spMkLst>
        </pc:spChg>
        <pc:grpChg chg="mod">
          <ac:chgData name="Iuday Goncalves Motta" userId="S::iuday-motta@saude.rs.gov.br::f3c305d8-47af-4472-9db4-9c0096b9c7ff" providerId="AD" clId="Web-{651A432E-E306-1DE3-C4C4-DBA5EF067BE3}" dt="2024-04-10T19:35:59.984" v="1742" actId="1076"/>
          <ac:grpSpMkLst>
            <pc:docMk/>
            <pc:sldMk cId="3041167558" sldId="5772"/>
            <ac:grpSpMk id="9" creationId="{A75E2469-3F44-0853-3E95-62CD69B31327}"/>
          </ac:grpSpMkLst>
        </pc:grpChg>
        <pc:grpChg chg="mod">
          <ac:chgData name="Iuday Goncalves Motta" userId="S::iuday-motta@saude.rs.gov.br::f3c305d8-47af-4472-9db4-9c0096b9c7ff" providerId="AD" clId="Web-{651A432E-E306-1DE3-C4C4-DBA5EF067BE3}" dt="2024-04-10T19:36:15.563" v="1744" actId="1076"/>
          <ac:grpSpMkLst>
            <pc:docMk/>
            <pc:sldMk cId="3041167558" sldId="5772"/>
            <ac:grpSpMk id="24" creationId="{95419191-B4E5-D322-0791-BE7C5136DD68}"/>
          </ac:grpSpMkLst>
        </pc:grpChg>
      </pc:sldChg>
      <pc:sldChg chg="modSp add ord replId">
        <pc:chgData name="Iuday Goncalves Motta" userId="S::iuday-motta@saude.rs.gov.br::f3c305d8-47af-4472-9db4-9c0096b9c7ff" providerId="AD" clId="Web-{651A432E-E306-1DE3-C4C4-DBA5EF067BE3}" dt="2024-04-10T20:00:56.764" v="2125" actId="20577"/>
        <pc:sldMkLst>
          <pc:docMk/>
          <pc:sldMk cId="906333106" sldId="5773"/>
        </pc:sldMkLst>
        <pc:spChg chg="mod">
          <ac:chgData name="Iuday Goncalves Motta" userId="S::iuday-motta@saude.rs.gov.br::f3c305d8-47af-4472-9db4-9c0096b9c7ff" providerId="AD" clId="Web-{651A432E-E306-1DE3-C4C4-DBA5EF067BE3}" dt="2024-04-10T19:57:23.776" v="2030" actId="20577"/>
          <ac:spMkLst>
            <pc:docMk/>
            <pc:sldMk cId="906333106" sldId="5773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51A432E-E306-1DE3-C4C4-DBA5EF067BE3}" dt="2024-04-10T20:00:56.764" v="2125" actId="20577"/>
          <ac:spMkLst>
            <pc:docMk/>
            <pc:sldMk cId="906333106" sldId="5773"/>
            <ac:spMk id="66" creationId="{57A97BAA-6E56-48C4-B639-C294C09FD713}"/>
          </ac:spMkLst>
        </pc:spChg>
      </pc:sldChg>
    </pc:docChg>
  </pc:docChgLst>
  <pc:docChgLst>
    <pc:chgData name="Iuday Goncalves Motta" userId="S::iuday-motta@saude.rs.gov.br::f3c305d8-47af-4472-9db4-9c0096b9c7ff" providerId="AD" clId="Web-{E7AC246E-EEC9-E9BE-E908-1937C2DD7C71}"/>
    <pc:docChg chg="delSld modSld">
      <pc:chgData name="Iuday Goncalves Motta" userId="S::iuday-motta@saude.rs.gov.br::f3c305d8-47af-4472-9db4-9c0096b9c7ff" providerId="AD" clId="Web-{E7AC246E-EEC9-E9BE-E908-1937C2DD7C71}" dt="2024-03-11T19:46:38.623" v="895" actId="1076"/>
      <pc:docMkLst>
        <pc:docMk/>
      </pc:docMkLst>
      <pc:sldChg chg="modSp">
        <pc:chgData name="Iuday Goncalves Motta" userId="S::iuday-motta@saude.rs.gov.br::f3c305d8-47af-4472-9db4-9c0096b9c7ff" providerId="AD" clId="Web-{E7AC246E-EEC9-E9BE-E908-1937C2DD7C71}" dt="2024-03-11T16:54:55.204" v="61" actId="20577"/>
        <pc:sldMkLst>
          <pc:docMk/>
          <pc:sldMk cId="1752886346" sldId="5728"/>
        </pc:sldMkLst>
        <pc:spChg chg="mod">
          <ac:chgData name="Iuday Goncalves Motta" userId="S::iuday-motta@saude.rs.gov.br::f3c305d8-47af-4472-9db4-9c0096b9c7ff" providerId="AD" clId="Web-{E7AC246E-EEC9-E9BE-E908-1937C2DD7C71}" dt="2024-03-11T16:39:47.089" v="41" actId="20577"/>
          <ac:spMkLst>
            <pc:docMk/>
            <pc:sldMk cId="1752886346" sldId="5728"/>
            <ac:spMk id="18" creationId="{4BA3E516-C605-4C8C-9F85-ECC753815C5C}"/>
          </ac:spMkLst>
        </pc:spChg>
        <pc:spChg chg="mod">
          <ac:chgData name="Iuday Goncalves Motta" userId="S::iuday-motta@saude.rs.gov.br::f3c305d8-47af-4472-9db4-9c0096b9c7ff" providerId="AD" clId="Web-{E7AC246E-EEC9-E9BE-E908-1937C2DD7C71}" dt="2024-03-11T16:54:55.204" v="61" actId="20577"/>
          <ac:spMkLst>
            <pc:docMk/>
            <pc:sldMk cId="1752886346" sldId="5728"/>
            <ac:spMk id="20" creationId="{66489316-AE73-4E9D-BFD8-0B796D7F83EF}"/>
          </ac:spMkLst>
        </pc:spChg>
      </pc:sldChg>
      <pc:sldChg chg="addSp delSp modSp">
        <pc:chgData name="Iuday Goncalves Motta" userId="S::iuday-motta@saude.rs.gov.br::f3c305d8-47af-4472-9db4-9c0096b9c7ff" providerId="AD" clId="Web-{E7AC246E-EEC9-E9BE-E908-1937C2DD7C71}" dt="2024-03-11T19:46:38.623" v="895" actId="1076"/>
        <pc:sldMkLst>
          <pc:docMk/>
          <pc:sldMk cId="0" sldId="5731"/>
        </pc:sldMkLst>
        <pc:spChg chg="add mod">
          <ac:chgData name="Iuday Goncalves Motta" userId="S::iuday-motta@saude.rs.gov.br::f3c305d8-47af-4472-9db4-9c0096b9c7ff" providerId="AD" clId="Web-{E7AC246E-EEC9-E9BE-E908-1937C2DD7C71}" dt="2024-03-11T19:38:39.202" v="620" actId="20577"/>
          <ac:spMkLst>
            <pc:docMk/>
            <pc:sldMk cId="0" sldId="5731"/>
            <ac:spMk id="2" creationId="{8AF74A5B-BFFC-DA9A-7F8C-EF0E8B44A789}"/>
          </ac:spMkLst>
        </pc:spChg>
        <pc:spChg chg="add mod topLvl">
          <ac:chgData name="Iuday Goncalves Motta" userId="S::iuday-motta@saude.rs.gov.br::f3c305d8-47af-4472-9db4-9c0096b9c7ff" providerId="AD" clId="Web-{E7AC246E-EEC9-E9BE-E908-1937C2DD7C71}" dt="2024-03-11T19:46:25.325" v="894" actId="1076"/>
          <ac:spMkLst>
            <pc:docMk/>
            <pc:sldMk cId="0" sldId="5731"/>
            <ac:spMk id="18" creationId="{1D00DA35-63FD-E8E8-209B-7BE395C17424}"/>
          </ac:spMkLst>
        </pc:spChg>
        <pc:grpChg chg="add mod">
          <ac:chgData name="Iuday Goncalves Motta" userId="S::iuday-motta@saude.rs.gov.br::f3c305d8-47af-4472-9db4-9c0096b9c7ff" providerId="AD" clId="Web-{E7AC246E-EEC9-E9BE-E908-1937C2DD7C71}" dt="2024-03-11T19:38:55.608" v="621" actId="1076"/>
          <ac:grpSpMkLst>
            <pc:docMk/>
            <pc:sldMk cId="0" sldId="5731"/>
            <ac:grpSpMk id="4" creationId="{B2CF7C3B-0339-353C-0F03-F5A6A3BDF031}"/>
          </ac:grpSpMkLst>
        </pc:grpChg>
        <pc:grpChg chg="add del">
          <ac:chgData name="Iuday Goncalves Motta" userId="S::iuday-motta@saude.rs.gov.br::f3c305d8-47af-4472-9db4-9c0096b9c7ff" providerId="AD" clId="Web-{E7AC246E-EEC9-E9BE-E908-1937C2DD7C71}" dt="2024-03-11T19:38:08.701" v="605"/>
          <ac:grpSpMkLst>
            <pc:docMk/>
            <pc:sldMk cId="0" sldId="5731"/>
            <ac:grpSpMk id="8" creationId="{D88D11FE-756A-1220-F7A5-E3918AAEA509}"/>
          </ac:grpSpMkLst>
        </pc:grpChg>
        <pc:grpChg chg="add del mod">
          <ac:chgData name="Iuday Goncalves Motta" userId="S::iuday-motta@saude.rs.gov.br::f3c305d8-47af-4472-9db4-9c0096b9c7ff" providerId="AD" clId="Web-{E7AC246E-EEC9-E9BE-E908-1937C2DD7C71}" dt="2024-03-11T19:37:50.200" v="601"/>
          <ac:grpSpMkLst>
            <pc:docMk/>
            <pc:sldMk cId="0" sldId="5731"/>
            <ac:grpSpMk id="12" creationId="{37A79787-3B0C-8709-2824-7B8ED94CEFAF}"/>
          </ac:grpSpMkLst>
        </pc:grpChg>
        <pc:grpChg chg="add mod">
          <ac:chgData name="Iuday Goncalves Motta" userId="S::iuday-motta@saude.rs.gov.br::f3c305d8-47af-4472-9db4-9c0096b9c7ff" providerId="AD" clId="Web-{E7AC246E-EEC9-E9BE-E908-1937C2DD7C71}" dt="2024-03-11T19:38:05.232" v="604" actId="1076"/>
          <ac:grpSpMkLst>
            <pc:docMk/>
            <pc:sldMk cId="0" sldId="5731"/>
            <ac:grpSpMk id="17" creationId="{48082AE0-21BF-1431-1115-E8E1DD54255D}"/>
          </ac:grpSpMkLst>
        </pc:grpChg>
        <pc:grpChg chg="add del">
          <ac:chgData name="Iuday Goncalves Motta" userId="S::iuday-motta@saude.rs.gov.br::f3c305d8-47af-4472-9db4-9c0096b9c7ff" providerId="AD" clId="Web-{E7AC246E-EEC9-E9BE-E908-1937C2DD7C71}" dt="2024-03-11T19:45:15.651" v="879"/>
          <ac:grpSpMkLst>
            <pc:docMk/>
            <pc:sldMk cId="0" sldId="5731"/>
            <ac:grpSpMk id="20" creationId="{1A91D9AA-E1A1-B438-E394-001EEA885B1B}"/>
          </ac:grpSpMkLst>
        </pc:grpChg>
        <pc:grpChg chg="add mod">
          <ac:chgData name="Iuday Goncalves Motta" userId="S::iuday-motta@saude.rs.gov.br::f3c305d8-47af-4472-9db4-9c0096b9c7ff" providerId="AD" clId="Web-{E7AC246E-EEC9-E9BE-E908-1937C2DD7C71}" dt="2024-03-11T19:46:38.623" v="895" actId="1076"/>
          <ac:grpSpMkLst>
            <pc:docMk/>
            <pc:sldMk cId="0" sldId="5731"/>
            <ac:grpSpMk id="21" creationId="{DCD5DC1A-8126-F448-6555-F0BA666D5527}"/>
          </ac:grpSpMkLst>
        </pc:grpChg>
        <pc:grpChg chg="add mod">
          <ac:chgData name="Iuday Goncalves Motta" userId="S::iuday-motta@saude.rs.gov.br::f3c305d8-47af-4472-9db4-9c0096b9c7ff" providerId="AD" clId="Web-{E7AC246E-EEC9-E9BE-E908-1937C2DD7C71}" dt="2024-03-11T19:45:58.387" v="884" actId="1076"/>
          <ac:grpSpMkLst>
            <pc:docMk/>
            <pc:sldMk cId="0" sldId="5731"/>
            <ac:grpSpMk id="22" creationId="{9FAAD4CB-9EC7-4A9A-4110-8CD0F8649B42}"/>
          </ac:grpSpMkLst>
        </pc:grpChg>
        <pc:picChg chg="add mod">
          <ac:chgData name="Iuday Goncalves Motta" userId="S::iuday-motta@saude.rs.gov.br::f3c305d8-47af-4472-9db4-9c0096b9c7ff" providerId="AD" clId="Web-{E7AC246E-EEC9-E9BE-E908-1937C2DD7C71}" dt="2024-03-11T19:31:53.205" v="472" actId="1076"/>
          <ac:picMkLst>
            <pc:docMk/>
            <pc:sldMk cId="0" sldId="5731"/>
            <ac:picMk id="3" creationId="{CF6E843B-444F-58E1-210E-C13DFEBFA142}"/>
          </ac:picMkLst>
        </pc:picChg>
        <pc:picChg chg="add mod topLvl">
          <ac:chgData name="Iuday Goncalves Motta" userId="S::iuday-motta@saude.rs.gov.br::f3c305d8-47af-4472-9db4-9c0096b9c7ff" providerId="AD" clId="Web-{E7AC246E-EEC9-E9BE-E908-1937C2DD7C71}" dt="2024-03-11T19:45:15.651" v="879"/>
          <ac:picMkLst>
            <pc:docMk/>
            <pc:sldMk cId="0" sldId="5731"/>
            <ac:picMk id="19" creationId="{C59F6A8A-06EB-AACA-39DE-0995BDBD9534}"/>
          </ac:picMkLst>
        </pc:picChg>
        <pc:picChg chg="mod">
          <ac:chgData name="Iuday Goncalves Motta" userId="S::iuday-motta@saude.rs.gov.br::f3c305d8-47af-4472-9db4-9c0096b9c7ff" providerId="AD" clId="Web-{E7AC246E-EEC9-E9BE-E908-1937C2DD7C71}" dt="2024-03-11T19:24:09.253" v="321"/>
          <ac:picMkLst>
            <pc:docMk/>
            <pc:sldMk cId="0" sldId="5731"/>
            <ac:picMk id="1026" creationId="{00000000-0000-0000-0000-000000000000}"/>
          </ac:picMkLst>
        </pc:picChg>
        <pc:cxnChg chg="mod">
          <ac:chgData name="Iuday Goncalves Motta" userId="S::iuday-motta@saude.rs.gov.br::f3c305d8-47af-4472-9db4-9c0096b9c7ff" providerId="AD" clId="Web-{E7AC246E-EEC9-E9BE-E908-1937C2DD7C71}" dt="2024-03-11T19:45:43.824" v="882"/>
          <ac:cxnSpMkLst>
            <pc:docMk/>
            <pc:sldMk cId="0" sldId="5731"/>
            <ac:cxnSpMk id="24" creationId="{E059D1C2-C01F-C615-7E76-145AA39066B4}"/>
          </ac:cxnSpMkLst>
        </pc:cxnChg>
      </pc:sldChg>
      <pc:sldChg chg="del">
        <pc:chgData name="Iuday Goncalves Motta" userId="S::iuday-motta@saude.rs.gov.br::f3c305d8-47af-4472-9db4-9c0096b9c7ff" providerId="AD" clId="Web-{E7AC246E-EEC9-E9BE-E908-1937C2DD7C71}" dt="2024-03-11T19:21:58.655" v="312"/>
        <pc:sldMkLst>
          <pc:docMk/>
          <pc:sldMk cId="0" sldId="5732"/>
        </pc:sldMkLst>
      </pc:sldChg>
      <pc:sldChg chg="addSp delSp modSp">
        <pc:chgData name="Iuday Goncalves Motta" userId="S::iuday-motta@saude.rs.gov.br::f3c305d8-47af-4472-9db4-9c0096b9c7ff" providerId="AD" clId="Web-{E7AC246E-EEC9-E9BE-E908-1937C2DD7C71}" dt="2024-03-11T19:37:40.215" v="600" actId="1076"/>
        <pc:sldMkLst>
          <pc:docMk/>
          <pc:sldMk cId="0" sldId="5733"/>
        </pc:sldMkLst>
        <pc:spChg chg="add del">
          <ac:chgData name="Iuday Goncalves Motta" userId="S::iuday-motta@saude.rs.gov.br::f3c305d8-47af-4472-9db4-9c0096b9c7ff" providerId="AD" clId="Web-{E7AC246E-EEC9-E9BE-E908-1937C2DD7C71}" dt="2024-03-11T18:00:58.028" v="63"/>
          <ac:spMkLst>
            <pc:docMk/>
            <pc:sldMk cId="0" sldId="5733"/>
            <ac:spMk id="2" creationId="{F25E2AD3-EC97-F3DE-E004-0CC7AECFE1AA}"/>
          </ac:spMkLst>
        </pc:spChg>
        <pc:spChg chg="add del">
          <ac:chgData name="Iuday Goncalves Motta" userId="S::iuday-motta@saude.rs.gov.br::f3c305d8-47af-4472-9db4-9c0096b9c7ff" providerId="AD" clId="Web-{E7AC246E-EEC9-E9BE-E908-1937C2DD7C71}" dt="2024-03-11T18:01:29.764" v="65"/>
          <ac:spMkLst>
            <pc:docMk/>
            <pc:sldMk cId="0" sldId="5733"/>
            <ac:spMk id="3" creationId="{B10D7AC5-081D-5ADC-F756-A8CCEFCC17D7}"/>
          </ac:spMkLst>
        </pc:spChg>
        <pc:spChg chg="add mod topLvl">
          <ac:chgData name="Iuday Goncalves Motta" userId="S::iuday-motta@saude.rs.gov.br::f3c305d8-47af-4472-9db4-9c0096b9c7ff" providerId="AD" clId="Web-{E7AC246E-EEC9-E9BE-E908-1937C2DD7C71}" dt="2024-03-11T19:37:19.918" v="598"/>
          <ac:spMkLst>
            <pc:docMk/>
            <pc:sldMk cId="0" sldId="5733"/>
            <ac:spMk id="6" creationId="{3FEE0E0A-C874-DDC2-BE04-DB7588283055}"/>
          </ac:spMkLst>
        </pc:spChg>
        <pc:spChg chg="add mod">
          <ac:chgData name="Iuday Goncalves Motta" userId="S::iuday-motta@saude.rs.gov.br::f3c305d8-47af-4472-9db4-9c0096b9c7ff" providerId="AD" clId="Web-{E7AC246E-EEC9-E9BE-E908-1937C2DD7C71}" dt="2024-03-11T18:11:10.525" v="126" actId="1076"/>
          <ac:spMkLst>
            <pc:docMk/>
            <pc:sldMk cId="0" sldId="5733"/>
            <ac:spMk id="18" creationId="{ADE2DBB5-DACF-5CFD-87A1-54AECEF91146}"/>
          </ac:spMkLst>
        </pc:spChg>
        <pc:spChg chg="add mod ord">
          <ac:chgData name="Iuday Goncalves Motta" userId="S::iuday-motta@saude.rs.gov.br::f3c305d8-47af-4472-9db4-9c0096b9c7ff" providerId="AD" clId="Web-{E7AC246E-EEC9-E9BE-E908-1937C2DD7C71}" dt="2024-03-11T19:21:37.889" v="311"/>
          <ac:spMkLst>
            <pc:docMk/>
            <pc:sldMk cId="0" sldId="5733"/>
            <ac:spMk id="20" creationId="{69FE455A-B014-6FA0-F4B1-BC6FF2CB76BA}"/>
          </ac:spMkLst>
        </pc:spChg>
        <pc:grpChg chg="add del">
          <ac:chgData name="Iuday Goncalves Motta" userId="S::iuday-motta@saude.rs.gov.br::f3c305d8-47af-4472-9db4-9c0096b9c7ff" providerId="AD" clId="Web-{E7AC246E-EEC9-E9BE-E908-1937C2DD7C71}" dt="2024-03-11T19:37:19.918" v="598"/>
          <ac:grpSpMkLst>
            <pc:docMk/>
            <pc:sldMk cId="0" sldId="5733"/>
            <ac:grpSpMk id="2" creationId="{BCE7E13F-CF90-B143-9239-04B43A86255E}"/>
          </ac:grpSpMkLst>
        </pc:grpChg>
        <pc:grpChg chg="add">
          <ac:chgData name="Iuday Goncalves Motta" userId="S::iuday-motta@saude.rs.gov.br::f3c305d8-47af-4472-9db4-9c0096b9c7ff" providerId="AD" clId="Web-{E7AC246E-EEC9-E9BE-E908-1937C2DD7C71}" dt="2024-03-11T19:37:33.075" v="599"/>
          <ac:grpSpMkLst>
            <pc:docMk/>
            <pc:sldMk cId="0" sldId="5733"/>
            <ac:grpSpMk id="3" creationId="{4CEBEF0A-71F0-ADCB-7A62-8014D57C926B}"/>
          </ac:grpSpMkLst>
        </pc:grpChg>
        <pc:picChg chg="add del mod">
          <ac:chgData name="Iuday Goncalves Motta" userId="S::iuday-motta@saude.rs.gov.br::f3c305d8-47af-4472-9db4-9c0096b9c7ff" providerId="AD" clId="Web-{E7AC246E-EEC9-E9BE-E908-1937C2DD7C71}" dt="2024-03-11T18:13:15.237" v="131"/>
          <ac:picMkLst>
            <pc:docMk/>
            <pc:sldMk cId="0" sldId="5733"/>
            <ac:picMk id="19" creationId="{6B6F381A-6351-6454-2168-CBA911E2DFB1}"/>
          </ac:picMkLst>
        </pc:picChg>
        <pc:picChg chg="add mod">
          <ac:chgData name="Iuday Goncalves Motta" userId="S::iuday-motta@saude.rs.gov.br::f3c305d8-47af-4472-9db4-9c0096b9c7ff" providerId="AD" clId="Web-{E7AC246E-EEC9-E9BE-E908-1937C2DD7C71}" dt="2024-03-11T19:37:40.215" v="600" actId="1076"/>
          <ac:picMkLst>
            <pc:docMk/>
            <pc:sldMk cId="0" sldId="5733"/>
            <ac:picMk id="21" creationId="{72003546-D517-44B2-C7AB-D104E68652C8}"/>
          </ac:picMkLst>
        </pc:picChg>
        <pc:picChg chg="mod">
          <ac:chgData name="Iuday Goncalves Motta" userId="S::iuday-motta@saude.rs.gov.br::f3c305d8-47af-4472-9db4-9c0096b9c7ff" providerId="AD" clId="Web-{E7AC246E-EEC9-E9BE-E908-1937C2DD7C71}" dt="2024-03-11T18:01:46.172" v="67" actId="1076"/>
          <ac:picMkLst>
            <pc:docMk/>
            <pc:sldMk cId="0" sldId="5733"/>
            <ac:picMk id="26626" creationId="{00000000-0000-0000-0000-000000000000}"/>
          </ac:picMkLst>
        </pc:picChg>
        <pc:inkChg chg="add del">
          <ac:chgData name="Iuday Goncalves Motta" userId="S::iuday-motta@saude.rs.gov.br::f3c305d8-47af-4472-9db4-9c0096b9c7ff" providerId="AD" clId="Web-{E7AC246E-EEC9-E9BE-E908-1937C2DD7C71}" dt="2024-03-11T18:02:10.267" v="69"/>
          <ac:inkMkLst>
            <pc:docMk/>
            <pc:sldMk cId="0" sldId="5733"/>
            <ac:inkMk id="4" creationId="{7DA164D2-6BF5-E799-70D9-E544BF7BA1F1}"/>
          </ac:inkMkLst>
        </pc:inkChg>
        <pc:inkChg chg="add">
          <ac:chgData name="Iuday Goncalves Motta" userId="S::iuday-motta@saude.rs.gov.br::f3c305d8-47af-4472-9db4-9c0096b9c7ff" providerId="AD" clId="Web-{E7AC246E-EEC9-E9BE-E908-1937C2DD7C71}" dt="2024-03-11T18:03:02.193" v="70"/>
          <ac:inkMkLst>
            <pc:docMk/>
            <pc:sldMk cId="0" sldId="5733"/>
            <ac:inkMk id="5" creationId="{6568CE56-5364-19C3-9E1C-8EA568297318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3:40.586" v="75"/>
          <ac:inkMkLst>
            <pc:docMk/>
            <pc:sldMk cId="0" sldId="5733"/>
            <ac:inkMk id="7" creationId="{E286AA77-371E-E59E-87FE-2AD339873B87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5:39.063" v="85"/>
          <ac:inkMkLst>
            <pc:docMk/>
            <pc:sldMk cId="0" sldId="5733"/>
            <ac:inkMk id="8" creationId="{107DC056-ABB8-D220-A637-5830F8925E61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5:36.485" v="84"/>
          <ac:inkMkLst>
            <pc:docMk/>
            <pc:sldMk cId="0" sldId="5733"/>
            <ac:inkMk id="9" creationId="{2BBA3BBC-5539-48E6-F3E1-18160E4C307A}"/>
          </ac:inkMkLst>
        </pc:inkChg>
        <pc:inkChg chg="add">
          <ac:chgData name="Iuday Goncalves Motta" userId="S::iuday-motta@saude.rs.gov.br::f3c305d8-47af-4472-9db4-9c0096b9c7ff" providerId="AD" clId="Web-{E7AC246E-EEC9-E9BE-E908-1937C2DD7C71}" dt="2024-03-11T18:06:10.644" v="90"/>
          <ac:inkMkLst>
            <pc:docMk/>
            <pc:sldMk cId="0" sldId="5733"/>
            <ac:inkMk id="10" creationId="{A04E402A-944B-204F-197F-FDF4A79F9C10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6:40.193" v="93"/>
          <ac:inkMkLst>
            <pc:docMk/>
            <pc:sldMk cId="0" sldId="5733"/>
            <ac:inkMk id="12" creationId="{EB239D7F-BBE6-873E-230D-30D720FBA9AE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6:53.397" v="97"/>
          <ac:inkMkLst>
            <pc:docMk/>
            <pc:sldMk cId="0" sldId="5733"/>
            <ac:inkMk id="14" creationId="{66287D40-934E-0CF2-0BD6-2580C4564264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7:31.368" v="102"/>
          <ac:inkMkLst>
            <pc:docMk/>
            <pc:sldMk cId="0" sldId="5733"/>
            <ac:inkMk id="16" creationId="{EEF53F28-ED87-10D5-A77B-2433BB140C22}"/>
          </ac:inkMkLst>
        </pc:inkChg>
        <pc:inkChg chg="add del">
          <ac:chgData name="Iuday Goncalves Motta" userId="S::iuday-motta@saude.rs.gov.br::f3c305d8-47af-4472-9db4-9c0096b9c7ff" providerId="AD" clId="Web-{E7AC246E-EEC9-E9BE-E908-1937C2DD7C71}" dt="2024-03-11T18:07:42.510" v="105"/>
          <ac:inkMkLst>
            <pc:docMk/>
            <pc:sldMk cId="0" sldId="5733"/>
            <ac:inkMk id="17" creationId="{6958DD66-6F4F-27D9-5F5C-922AC2B5F212}"/>
          </ac:inkMkLst>
        </pc:inkChg>
        <pc:cxnChg chg="add del">
          <ac:chgData name="Iuday Goncalves Motta" userId="S::iuday-motta@saude.rs.gov.br::f3c305d8-47af-4472-9db4-9c0096b9c7ff" providerId="AD" clId="Web-{E7AC246E-EEC9-E9BE-E908-1937C2DD7C71}" dt="2024-03-11T18:06:42.771" v="94"/>
          <ac:cxnSpMkLst>
            <pc:docMk/>
            <pc:sldMk cId="0" sldId="5733"/>
            <ac:cxnSpMk id="11" creationId="{5E432701-4C10-D173-292A-DD34D9BDADAF}"/>
          </ac:cxnSpMkLst>
        </pc:cxnChg>
        <pc:cxnChg chg="add del">
          <ac:chgData name="Iuday Goncalves Motta" userId="S::iuday-motta@saude.rs.gov.br::f3c305d8-47af-4472-9db4-9c0096b9c7ff" providerId="AD" clId="Web-{E7AC246E-EEC9-E9BE-E908-1937C2DD7C71}" dt="2024-03-11T18:06:55.897" v="98"/>
          <ac:cxnSpMkLst>
            <pc:docMk/>
            <pc:sldMk cId="0" sldId="5733"/>
            <ac:cxnSpMk id="13" creationId="{701C58A9-A640-098E-F587-472AAC1F5831}"/>
          </ac:cxnSpMkLst>
        </pc:cxnChg>
        <pc:cxnChg chg="add mod topLvl">
          <ac:chgData name="Iuday Goncalves Motta" userId="S::iuday-motta@saude.rs.gov.br::f3c305d8-47af-4472-9db4-9c0096b9c7ff" providerId="AD" clId="Web-{E7AC246E-EEC9-E9BE-E908-1937C2DD7C71}" dt="2024-03-11T19:37:19.918" v="598"/>
          <ac:cxnSpMkLst>
            <pc:docMk/>
            <pc:sldMk cId="0" sldId="5733"/>
            <ac:cxnSpMk id="15" creationId="{CC04FF7D-EA2A-BEA5-054B-F20AB43D8BEF}"/>
          </ac:cxnSpMkLst>
        </pc:cxnChg>
      </pc:sldChg>
    </pc:docChg>
  </pc:docChgLst>
  <pc:docChgLst>
    <pc:chgData name="Iuday Goncalves Motta" userId="S::iuday-motta@saude.rs.gov.br::f3c305d8-47af-4472-9db4-9c0096b9c7ff" providerId="AD" clId="Web-{BF7D6B66-F3AD-0415-393C-6E850FCA033B}"/>
    <pc:docChg chg="addSld modSld">
      <pc:chgData name="Iuday Goncalves Motta" userId="S::iuday-motta@saude.rs.gov.br::f3c305d8-47af-4472-9db4-9c0096b9c7ff" providerId="AD" clId="Web-{BF7D6B66-F3AD-0415-393C-6E850FCA033B}" dt="2024-03-20T21:19:41.193" v="402" actId="20577"/>
      <pc:docMkLst>
        <pc:docMk/>
      </pc:docMkLst>
      <pc:sldChg chg="addSp delSp">
        <pc:chgData name="Iuday Goncalves Motta" userId="S::iuday-motta@saude.rs.gov.br::f3c305d8-47af-4472-9db4-9c0096b9c7ff" providerId="AD" clId="Web-{BF7D6B66-F3AD-0415-393C-6E850FCA033B}" dt="2024-03-20T19:32:53.803" v="204"/>
        <pc:sldMkLst>
          <pc:docMk/>
          <pc:sldMk cId="2043332491" sldId="5670"/>
        </pc:sldMkLst>
        <pc:spChg chg="add">
          <ac:chgData name="Iuday Goncalves Motta" userId="S::iuday-motta@saude.rs.gov.br::f3c305d8-47af-4472-9db4-9c0096b9c7ff" providerId="AD" clId="Web-{BF7D6B66-F3AD-0415-393C-6E850FCA033B}" dt="2024-03-20T19:32:33.553" v="201"/>
          <ac:spMkLst>
            <pc:docMk/>
            <pc:sldMk cId="2043332491" sldId="5670"/>
            <ac:spMk id="6" creationId="{65CD5DEB-4503-7BBD-C6DA-DA438AACB9D5}"/>
          </ac:spMkLst>
        </pc:spChg>
        <pc:spChg chg="add">
          <ac:chgData name="Iuday Goncalves Motta" userId="S::iuday-motta@saude.rs.gov.br::f3c305d8-47af-4472-9db4-9c0096b9c7ff" providerId="AD" clId="Web-{BF7D6B66-F3AD-0415-393C-6E850FCA033B}" dt="2024-03-20T19:32:53.788" v="203"/>
          <ac:spMkLst>
            <pc:docMk/>
            <pc:sldMk cId="2043332491" sldId="5670"/>
            <ac:spMk id="16" creationId="{FDAB743F-A568-734D-D1FE-4D920FE7D12B}"/>
          </ac:spMkLst>
        </pc:spChg>
        <pc:spChg chg="add">
          <ac:chgData name="Iuday Goncalves Motta" userId="S::iuday-motta@saude.rs.gov.br::f3c305d8-47af-4472-9db4-9c0096b9c7ff" providerId="AD" clId="Web-{BF7D6B66-F3AD-0415-393C-6E850FCA033B}" dt="2024-03-20T19:32:53.803" v="204"/>
          <ac:spMkLst>
            <pc:docMk/>
            <pc:sldMk cId="2043332491" sldId="5670"/>
            <ac:spMk id="25" creationId="{96920911-426D-763F-2669-016055378D3A}"/>
          </ac:spMkLst>
        </pc:spChg>
        <pc:grpChg chg="del">
          <ac:chgData name="Iuday Goncalves Motta" userId="S::iuday-motta@saude.rs.gov.br::f3c305d8-47af-4472-9db4-9c0096b9c7ff" providerId="AD" clId="Web-{BF7D6B66-F3AD-0415-393C-6E850FCA033B}" dt="2024-03-20T19:32:31.959" v="200"/>
          <ac:grpSpMkLst>
            <pc:docMk/>
            <pc:sldMk cId="2043332491" sldId="5670"/>
            <ac:grpSpMk id="24" creationId="{D6828C46-71C6-AAA4-CFFC-407BDC2B7C2D}"/>
          </ac:grpSpMkLst>
        </pc:grpChg>
        <pc:grpChg chg="del">
          <ac:chgData name="Iuday Goncalves Motta" userId="S::iuday-motta@saude.rs.gov.br::f3c305d8-47af-4472-9db4-9c0096b9c7ff" providerId="AD" clId="Web-{BF7D6B66-F3AD-0415-393C-6E850FCA033B}" dt="2024-03-20T19:32:38.646" v="202"/>
          <ac:grpSpMkLst>
            <pc:docMk/>
            <pc:sldMk cId="2043332491" sldId="5670"/>
            <ac:grpSpMk id="33" creationId="{7E5F06A5-9F1E-B054-523C-46D1CC12A125}"/>
          </ac:grpSpMkLst>
        </pc:grpChg>
      </pc:sldChg>
      <pc:sldChg chg="addSp delSp modSp">
        <pc:chgData name="Iuday Goncalves Motta" userId="S::iuday-motta@saude.rs.gov.br::f3c305d8-47af-4472-9db4-9c0096b9c7ff" providerId="AD" clId="Web-{BF7D6B66-F3AD-0415-393C-6E850FCA033B}" dt="2024-03-20T19:32:10.192" v="199" actId="1076"/>
        <pc:sldMkLst>
          <pc:docMk/>
          <pc:sldMk cId="2001599183" sldId="5738"/>
        </pc:sldMkLst>
        <pc:spChg chg="add del mod">
          <ac:chgData name="Iuday Goncalves Motta" userId="S::iuday-motta@saude.rs.gov.br::f3c305d8-47af-4472-9db4-9c0096b9c7ff" providerId="AD" clId="Web-{BF7D6B66-F3AD-0415-393C-6E850FCA033B}" dt="2024-03-20T19:28:54.717" v="181"/>
          <ac:spMkLst>
            <pc:docMk/>
            <pc:sldMk cId="2001599183" sldId="5738"/>
            <ac:spMk id="6" creationId="{9EFC8D42-D94E-29D1-863F-D466773F91ED}"/>
          </ac:spMkLst>
        </pc:spChg>
        <pc:spChg chg="del">
          <ac:chgData name="Iuday Goncalves Motta" userId="S::iuday-motta@saude.rs.gov.br::f3c305d8-47af-4472-9db4-9c0096b9c7ff" providerId="AD" clId="Web-{BF7D6B66-F3AD-0415-393C-6E850FCA033B}" dt="2024-03-20T19:30:00.360" v="186"/>
          <ac:spMkLst>
            <pc:docMk/>
            <pc:sldMk cId="2001599183" sldId="5738"/>
            <ac:spMk id="37" creationId="{11585BF2-43C3-589E-018E-B1192F83645E}"/>
          </ac:spMkLst>
        </pc:spChg>
        <pc:spChg chg="add mod">
          <ac:chgData name="Iuday Goncalves Motta" userId="S::iuday-motta@saude.rs.gov.br::f3c305d8-47af-4472-9db4-9c0096b9c7ff" providerId="AD" clId="Web-{BF7D6B66-F3AD-0415-393C-6E850FCA033B}" dt="2024-03-20T19:31:29.504" v="195" actId="1076"/>
          <ac:spMkLst>
            <pc:docMk/>
            <pc:sldMk cId="2001599183" sldId="5738"/>
            <ac:spMk id="41" creationId="{774500F4-1963-1BC8-9199-F07E8AA2E579}"/>
          </ac:spMkLst>
        </pc:spChg>
        <pc:spChg chg="add mod">
          <ac:chgData name="Iuday Goncalves Motta" userId="S::iuday-motta@saude.rs.gov.br::f3c305d8-47af-4472-9db4-9c0096b9c7ff" providerId="AD" clId="Web-{BF7D6B66-F3AD-0415-393C-6E850FCA033B}" dt="2024-03-20T19:31:29.504" v="196" actId="1076"/>
          <ac:spMkLst>
            <pc:docMk/>
            <pc:sldMk cId="2001599183" sldId="5738"/>
            <ac:spMk id="43" creationId="{B592F457-9BCC-6869-8EF1-07A8C43A1F0E}"/>
          </ac:spMkLst>
        </pc:spChg>
        <pc:spChg chg="add mod">
          <ac:chgData name="Iuday Goncalves Motta" userId="S::iuday-motta@saude.rs.gov.br::f3c305d8-47af-4472-9db4-9c0096b9c7ff" providerId="AD" clId="Web-{BF7D6B66-F3AD-0415-393C-6E850FCA033B}" dt="2024-03-20T19:32:10.192" v="199" actId="1076"/>
          <ac:spMkLst>
            <pc:docMk/>
            <pc:sldMk cId="2001599183" sldId="5738"/>
            <ac:spMk id="45" creationId="{41D21728-E06A-4540-9438-EDA5C48DC921}"/>
          </ac:spMkLst>
        </pc:spChg>
        <pc:spChg chg="mod">
          <ac:chgData name="Iuday Goncalves Motta" userId="S::iuday-motta@saude.rs.gov.br::f3c305d8-47af-4472-9db4-9c0096b9c7ff" providerId="AD" clId="Web-{BF7D6B66-F3AD-0415-393C-6E850FCA033B}" dt="2024-03-20T19:17:59.478" v="114" actId="20577"/>
          <ac:spMkLst>
            <pc:docMk/>
            <pc:sldMk cId="2001599183" sldId="5738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BF7D6B66-F3AD-0415-393C-6E850FCA033B}" dt="2024-03-20T19:27:31.027" v="171" actId="20577"/>
          <ac:spMkLst>
            <pc:docMk/>
            <pc:sldMk cId="2001599183" sldId="5738"/>
            <ac:spMk id="72" creationId="{9C6FA5B0-F645-4924-B4E4-A84B377FFCFD}"/>
          </ac:spMkLst>
        </pc:spChg>
        <pc:grpChg chg="del">
          <ac:chgData name="Iuday Goncalves Motta" userId="S::iuday-motta@saude.rs.gov.br::f3c305d8-47af-4472-9db4-9c0096b9c7ff" providerId="AD" clId="Web-{BF7D6B66-F3AD-0415-393C-6E850FCA033B}" dt="2024-03-20T19:28:15.044" v="172"/>
          <ac:grpSpMkLst>
            <pc:docMk/>
            <pc:sldMk cId="2001599183" sldId="5738"/>
            <ac:grpSpMk id="15" creationId="{B5DDFADF-AAB2-68F8-E728-25DFAD8F820C}"/>
          </ac:grpSpMkLst>
        </pc:grpChg>
        <pc:grpChg chg="del">
          <ac:chgData name="Iuday Goncalves Motta" userId="S::iuday-motta@saude.rs.gov.br::f3c305d8-47af-4472-9db4-9c0096b9c7ff" providerId="AD" clId="Web-{BF7D6B66-F3AD-0415-393C-6E850FCA033B}" dt="2024-03-20T19:31:57.333" v="197"/>
          <ac:grpSpMkLst>
            <pc:docMk/>
            <pc:sldMk cId="2001599183" sldId="5738"/>
            <ac:grpSpMk id="24" creationId="{D6828C46-71C6-AAA4-CFFC-407BDC2B7C2D}"/>
          </ac:grpSpMkLst>
        </pc:grpChg>
        <pc:grpChg chg="del">
          <ac:chgData name="Iuday Goncalves Motta" userId="S::iuday-motta@saude.rs.gov.br::f3c305d8-47af-4472-9db4-9c0096b9c7ff" providerId="AD" clId="Web-{BF7D6B66-F3AD-0415-393C-6E850FCA033B}" dt="2024-03-20T19:30:03.735" v="187"/>
          <ac:grpSpMkLst>
            <pc:docMk/>
            <pc:sldMk cId="2001599183" sldId="5738"/>
            <ac:grpSpMk id="33" creationId="{7E5F06A5-9F1E-B054-523C-46D1CC12A125}"/>
          </ac:grpSpMkLst>
        </pc:grpChg>
        <pc:grpChg chg="add mod">
          <ac:chgData name="Iuday Goncalves Motta" userId="S::iuday-motta@saude.rs.gov.br::f3c305d8-47af-4472-9db4-9c0096b9c7ff" providerId="AD" clId="Web-{BF7D6B66-F3AD-0415-393C-6E850FCA033B}" dt="2024-03-20T19:28:53.170" v="180" actId="1076"/>
          <ac:grpSpMkLst>
            <pc:docMk/>
            <pc:sldMk cId="2001599183" sldId="5738"/>
            <ac:grpSpMk id="39" creationId="{CE7648FF-CF6D-28EB-AEDD-359D8C56FC9D}"/>
          </ac:grpSpMkLst>
        </pc:grpChg>
      </pc:sldChg>
      <pc:sldChg chg="modSp add replId">
        <pc:chgData name="Iuday Goncalves Motta" userId="S::iuday-motta@saude.rs.gov.br::f3c305d8-47af-4472-9db4-9c0096b9c7ff" providerId="AD" clId="Web-{BF7D6B66-F3AD-0415-393C-6E850FCA033B}" dt="2024-03-20T21:19:41.193" v="402" actId="20577"/>
        <pc:sldMkLst>
          <pc:docMk/>
          <pc:sldMk cId="483909470" sldId="5739"/>
        </pc:sldMkLst>
        <pc:spChg chg="mod">
          <ac:chgData name="Iuday Goncalves Motta" userId="S::iuday-motta@saude.rs.gov.br::f3c305d8-47af-4472-9db4-9c0096b9c7ff" providerId="AD" clId="Web-{BF7D6B66-F3AD-0415-393C-6E850FCA033B}" dt="2024-03-20T20:46:32.956" v="315" actId="1076"/>
          <ac:spMkLst>
            <pc:docMk/>
            <pc:sldMk cId="483909470" sldId="5739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BF7D6B66-F3AD-0415-393C-6E850FCA033B}" dt="2024-03-20T21:18:54.332" v="392" actId="20577"/>
          <ac:spMkLst>
            <pc:docMk/>
            <pc:sldMk cId="483909470" sldId="5739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BF7D6B66-F3AD-0415-393C-6E850FCA033B}" dt="2024-03-20T20:46:28.784" v="314" actId="1076"/>
          <ac:spMkLst>
            <pc:docMk/>
            <pc:sldMk cId="483909470" sldId="5739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BF7D6B66-F3AD-0415-393C-6E850FCA033B}" dt="2024-03-20T21:19:41.193" v="402" actId="20577"/>
          <ac:spMkLst>
            <pc:docMk/>
            <pc:sldMk cId="483909470" sldId="5739"/>
            <ac:spMk id="72" creationId="{9C6FA5B0-F645-4924-B4E4-A84B377FFCFD}"/>
          </ac:spMkLst>
        </pc:spChg>
      </pc:sldChg>
    </pc:docChg>
  </pc:docChgLst>
  <pc:docChgLst>
    <pc:chgData name="Iuday Goncalves Motta" userId="S::iuday-motta@saude.rs.gov.br::f3c305d8-47af-4472-9db4-9c0096b9c7ff" providerId="AD" clId="Web-{4C7AE542-5F20-6579-C52E-27F86336A01E}"/>
    <pc:docChg chg="modSld">
      <pc:chgData name="Iuday Goncalves Motta" userId="S::iuday-motta@saude.rs.gov.br::f3c305d8-47af-4472-9db4-9c0096b9c7ff" providerId="AD" clId="Web-{4C7AE542-5F20-6579-C52E-27F86336A01E}" dt="2024-04-09T14:16:38.485" v="9" actId="20577"/>
      <pc:docMkLst>
        <pc:docMk/>
      </pc:docMkLst>
      <pc:sldChg chg="addSp delSp modSp">
        <pc:chgData name="Iuday Goncalves Motta" userId="S::iuday-motta@saude.rs.gov.br::f3c305d8-47af-4472-9db4-9c0096b9c7ff" providerId="AD" clId="Web-{4C7AE542-5F20-6579-C52E-27F86336A01E}" dt="2024-04-09T14:15:30.015" v="2"/>
        <pc:sldMkLst>
          <pc:docMk/>
          <pc:sldMk cId="985084879" sldId="5741"/>
        </pc:sldMkLst>
        <pc:graphicFrameChg chg="del">
          <ac:chgData name="Iuday Goncalves Motta" userId="S::iuday-motta@saude.rs.gov.br::f3c305d8-47af-4472-9db4-9c0096b9c7ff" providerId="AD" clId="Web-{4C7AE542-5F20-6579-C52E-27F86336A01E}" dt="2024-04-09T14:14:54.311" v="0"/>
          <ac:graphicFrameMkLst>
            <pc:docMk/>
            <pc:sldMk cId="985084879" sldId="5741"/>
            <ac:graphicFrameMk id="2" creationId="{FC7AD554-14BA-B66B-D20B-BB191595484A}"/>
          </ac:graphicFrameMkLst>
        </pc:graphicFrameChg>
        <pc:graphicFrameChg chg="add del mod modGraphic">
          <ac:chgData name="Iuday Goncalves Motta" userId="S::iuday-motta@saude.rs.gov.br::f3c305d8-47af-4472-9db4-9c0096b9c7ff" providerId="AD" clId="Web-{4C7AE542-5F20-6579-C52E-27F86336A01E}" dt="2024-04-09T14:15:30.015" v="2"/>
          <ac:graphicFrameMkLst>
            <pc:docMk/>
            <pc:sldMk cId="985084879" sldId="5741"/>
            <ac:graphicFrameMk id="3" creationId="{59E4A35E-45D5-8039-7D86-D72E9A9D8966}"/>
          </ac:graphicFrameMkLst>
        </pc:graphicFrameChg>
      </pc:sldChg>
      <pc:sldChg chg="modSp">
        <pc:chgData name="Iuday Goncalves Motta" userId="S::iuday-motta@saude.rs.gov.br::f3c305d8-47af-4472-9db4-9c0096b9c7ff" providerId="AD" clId="Web-{4C7AE542-5F20-6579-C52E-27F86336A01E}" dt="2024-04-09T14:16:38.485" v="9" actId="20577"/>
        <pc:sldMkLst>
          <pc:docMk/>
          <pc:sldMk cId="342328734" sldId="5753"/>
        </pc:sldMkLst>
        <pc:spChg chg="mod">
          <ac:chgData name="Iuday Goncalves Motta" userId="S::iuday-motta@saude.rs.gov.br::f3c305d8-47af-4472-9db4-9c0096b9c7ff" providerId="AD" clId="Web-{4C7AE542-5F20-6579-C52E-27F86336A01E}" dt="2024-04-09T14:16:38.485" v="9" actId="20577"/>
          <ac:spMkLst>
            <pc:docMk/>
            <pc:sldMk cId="342328734" sldId="5753"/>
            <ac:spMk id="5" creationId="{0270CF2A-D12A-0EAC-5FB9-B19524F10F71}"/>
          </ac:spMkLst>
        </pc:spChg>
      </pc:sldChg>
    </pc:docChg>
  </pc:docChgLst>
  <pc:docChgLst>
    <pc:chgData name="Francis Rodrigues Pereira" userId="S::francis-pereira@saude.rs.gov.br::2092a736-686b-48bc-8097-38c6cf7b3bec" providerId="AD" clId="Web-{858E87BD-F8E4-0951-DF91-7806C35757EC}"/>
    <pc:docChg chg="modSld">
      <pc:chgData name="Francis Rodrigues Pereira" userId="S::francis-pereira@saude.rs.gov.br::2092a736-686b-48bc-8097-38c6cf7b3bec" providerId="AD" clId="Web-{858E87BD-F8E4-0951-DF91-7806C35757EC}" dt="2024-04-10T11:45:04.582" v="5" actId="20577"/>
      <pc:docMkLst>
        <pc:docMk/>
      </pc:docMkLst>
      <pc:sldChg chg="modSp">
        <pc:chgData name="Francis Rodrigues Pereira" userId="S::francis-pereira@saude.rs.gov.br::2092a736-686b-48bc-8097-38c6cf7b3bec" providerId="AD" clId="Web-{858E87BD-F8E4-0951-DF91-7806C35757EC}" dt="2024-04-10T11:45:04.582" v="5" actId="20577"/>
        <pc:sldMkLst>
          <pc:docMk/>
          <pc:sldMk cId="3137830749" sldId="5764"/>
        </pc:sldMkLst>
        <pc:spChg chg="mod">
          <ac:chgData name="Francis Rodrigues Pereira" userId="S::francis-pereira@saude.rs.gov.br::2092a736-686b-48bc-8097-38c6cf7b3bec" providerId="AD" clId="Web-{858E87BD-F8E4-0951-DF91-7806C35757EC}" dt="2024-04-10T11:45:04.582" v="5" actId="20577"/>
          <ac:spMkLst>
            <pc:docMk/>
            <pc:sldMk cId="3137830749" sldId="5764"/>
            <ac:spMk id="4" creationId="{C9AD80FF-05C2-8A8C-0D6D-74CB5BF9349B}"/>
          </ac:spMkLst>
        </pc:spChg>
      </pc:sldChg>
    </pc:docChg>
  </pc:docChgLst>
  <pc:docChgLst>
    <pc:chgData name="Iuday Goncalves Motta" userId="S::iuday-motta@saude.rs.gov.br::f3c305d8-47af-4472-9db4-9c0096b9c7ff" providerId="AD" clId="Web-{69BEE9BD-075A-8A9B-D75A-73E79234FACA}"/>
    <pc:docChg chg="addSld delSld modSld sldOrd">
      <pc:chgData name="Iuday Goncalves Motta" userId="S::iuday-motta@saude.rs.gov.br::f3c305d8-47af-4472-9db4-9c0096b9c7ff" providerId="AD" clId="Web-{69BEE9BD-075A-8A9B-D75A-73E79234FACA}" dt="2024-04-10T20:55:35.839" v="761"/>
      <pc:docMkLst>
        <pc:docMk/>
      </pc:docMkLst>
      <pc:sldChg chg="del">
        <pc:chgData name="Iuday Goncalves Motta" userId="S::iuday-motta@saude.rs.gov.br::f3c305d8-47af-4472-9db4-9c0096b9c7ff" providerId="AD" clId="Web-{69BEE9BD-075A-8A9B-D75A-73E79234FACA}" dt="2024-04-10T20:55:35.839" v="761"/>
        <pc:sldMkLst>
          <pc:docMk/>
          <pc:sldMk cId="3907051793" sldId="272"/>
        </pc:sldMkLst>
      </pc:sldChg>
      <pc:sldChg chg="modSp">
        <pc:chgData name="Iuday Goncalves Motta" userId="S::iuday-motta@saude.rs.gov.br::f3c305d8-47af-4472-9db4-9c0096b9c7ff" providerId="AD" clId="Web-{69BEE9BD-075A-8A9B-D75A-73E79234FACA}" dt="2024-04-10T20:37:41.505" v="447" actId="1076"/>
        <pc:sldMkLst>
          <pc:docMk/>
          <pc:sldMk cId="3180547900" sldId="5745"/>
        </pc:sldMkLst>
        <pc:spChg chg="mod">
          <ac:chgData name="Iuday Goncalves Motta" userId="S::iuday-motta@saude.rs.gov.br::f3c305d8-47af-4472-9db4-9c0096b9c7ff" providerId="AD" clId="Web-{69BEE9BD-075A-8A9B-D75A-73E79234FACA}" dt="2024-04-10T20:37:25.332" v="444"/>
          <ac:spMkLst>
            <pc:docMk/>
            <pc:sldMk cId="3180547900" sldId="5745"/>
            <ac:spMk id="4" creationId="{29B2F179-87C9-E5CE-9B93-36750719AF78}"/>
          </ac:spMkLst>
        </pc:spChg>
        <pc:picChg chg="mod">
          <ac:chgData name="Iuday Goncalves Motta" userId="S::iuday-motta@saude.rs.gov.br::f3c305d8-47af-4472-9db4-9c0096b9c7ff" providerId="AD" clId="Web-{69BEE9BD-075A-8A9B-D75A-73E79234FACA}" dt="2024-04-10T20:37:41.505" v="447" actId="1076"/>
          <ac:picMkLst>
            <pc:docMk/>
            <pc:sldMk cId="3180547900" sldId="5745"/>
            <ac:picMk id="2" creationId="{003C583A-C5FD-6F45-254D-FFCBCF519BB6}"/>
          </ac:picMkLst>
        </pc:picChg>
      </pc:sldChg>
      <pc:sldChg chg="del">
        <pc:chgData name="Iuday Goncalves Motta" userId="S::iuday-motta@saude.rs.gov.br::f3c305d8-47af-4472-9db4-9c0096b9c7ff" providerId="AD" clId="Web-{69BEE9BD-075A-8A9B-D75A-73E79234FACA}" dt="2024-04-10T20:35:04.281" v="433"/>
        <pc:sldMkLst>
          <pc:docMk/>
          <pc:sldMk cId="2529734813" sldId="5754"/>
        </pc:sldMkLst>
      </pc:sldChg>
      <pc:sldChg chg="modSp">
        <pc:chgData name="Iuday Goncalves Motta" userId="S::iuday-motta@saude.rs.gov.br::f3c305d8-47af-4472-9db4-9c0096b9c7ff" providerId="AD" clId="Web-{69BEE9BD-075A-8A9B-D75A-73E79234FACA}" dt="2024-04-10T20:39:14.149" v="467"/>
        <pc:sldMkLst>
          <pc:docMk/>
          <pc:sldMk cId="2868521907" sldId="5762"/>
        </pc:sldMkLst>
        <pc:spChg chg="mod">
          <ac:chgData name="Iuday Goncalves Motta" userId="S::iuday-motta@saude.rs.gov.br::f3c305d8-47af-4472-9db4-9c0096b9c7ff" providerId="AD" clId="Web-{69BEE9BD-075A-8A9B-D75A-73E79234FACA}" dt="2024-04-10T20:39:14.149" v="467"/>
          <ac:spMkLst>
            <pc:docMk/>
            <pc:sldMk cId="2868521907" sldId="5762"/>
            <ac:spMk id="4" creationId="{C9AD80FF-05C2-8A8C-0D6D-74CB5BF9349B}"/>
          </ac:spMkLst>
        </pc:spChg>
      </pc:sldChg>
      <pc:sldChg chg="del">
        <pc:chgData name="Iuday Goncalves Motta" userId="S::iuday-motta@saude.rs.gov.br::f3c305d8-47af-4472-9db4-9c0096b9c7ff" providerId="AD" clId="Web-{69BEE9BD-075A-8A9B-D75A-73E79234FACA}" dt="2024-04-10T20:34:52.811" v="432"/>
        <pc:sldMkLst>
          <pc:docMk/>
          <pc:sldMk cId="2624946390" sldId="5767"/>
        </pc:sldMkLst>
      </pc:sldChg>
      <pc:sldChg chg="del">
        <pc:chgData name="Iuday Goncalves Motta" userId="S::iuday-motta@saude.rs.gov.br::f3c305d8-47af-4472-9db4-9c0096b9c7ff" providerId="AD" clId="Web-{69BEE9BD-075A-8A9B-D75A-73E79234FACA}" dt="2024-04-10T20:19:16.466" v="235"/>
        <pc:sldMkLst>
          <pc:docMk/>
          <pc:sldMk cId="4219524852" sldId="5768"/>
        </pc:sldMkLst>
      </pc:sldChg>
      <pc:sldChg chg="modSp">
        <pc:chgData name="Iuday Goncalves Motta" userId="S::iuday-motta@saude.rs.gov.br::f3c305d8-47af-4472-9db4-9c0096b9c7ff" providerId="AD" clId="Web-{69BEE9BD-075A-8A9B-D75A-73E79234FACA}" dt="2024-04-10T20:38:56.507" v="466" actId="20577"/>
        <pc:sldMkLst>
          <pc:docMk/>
          <pc:sldMk cId="900300343" sldId="5771"/>
        </pc:sldMkLst>
        <pc:spChg chg="mod">
          <ac:chgData name="Iuday Goncalves Motta" userId="S::iuday-motta@saude.rs.gov.br::f3c305d8-47af-4472-9db4-9c0096b9c7ff" providerId="AD" clId="Web-{69BEE9BD-075A-8A9B-D75A-73E79234FACA}" dt="2024-04-10T20:38:56.507" v="466" actId="20577"/>
          <ac:spMkLst>
            <pc:docMk/>
            <pc:sldMk cId="900300343" sldId="5771"/>
            <ac:spMk id="4" creationId="{AD7110A6-D35C-4D62-8168-32DCCD8F4886}"/>
          </ac:spMkLst>
        </pc:spChg>
      </pc:sldChg>
      <pc:sldChg chg="modSp">
        <pc:chgData name="Iuday Goncalves Motta" userId="S::iuday-motta@saude.rs.gov.br::f3c305d8-47af-4472-9db4-9c0096b9c7ff" providerId="AD" clId="Web-{69BEE9BD-075A-8A9B-D75A-73E79234FACA}" dt="2024-04-10T20:38:12.084" v="449" actId="20577"/>
        <pc:sldMkLst>
          <pc:docMk/>
          <pc:sldMk cId="3041167558" sldId="5772"/>
        </pc:sldMkLst>
        <pc:spChg chg="mod">
          <ac:chgData name="Iuday Goncalves Motta" userId="S::iuday-motta@saude.rs.gov.br::f3c305d8-47af-4472-9db4-9c0096b9c7ff" providerId="AD" clId="Web-{69BEE9BD-075A-8A9B-D75A-73E79234FACA}" dt="2024-04-10T20:38:12.084" v="449" actId="20577"/>
          <ac:spMkLst>
            <pc:docMk/>
            <pc:sldMk cId="3041167558" sldId="5772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18:59.778" v="234" actId="20577"/>
          <ac:spMkLst>
            <pc:docMk/>
            <pc:sldMk cId="3041167558" sldId="5772"/>
            <ac:spMk id="70" creationId="{06540A8E-B688-4E5D-A018-E461A7C5E946}"/>
          </ac:spMkLst>
        </pc:spChg>
      </pc:sldChg>
      <pc:sldChg chg="modSp">
        <pc:chgData name="Iuday Goncalves Motta" userId="S::iuday-motta@saude.rs.gov.br::f3c305d8-47af-4472-9db4-9c0096b9c7ff" providerId="AD" clId="Web-{69BEE9BD-075A-8A9B-D75A-73E79234FACA}" dt="2024-04-10T20:38:35.554" v="457" actId="20577"/>
        <pc:sldMkLst>
          <pc:docMk/>
          <pc:sldMk cId="906333106" sldId="5773"/>
        </pc:sldMkLst>
        <pc:spChg chg="mod">
          <ac:chgData name="Iuday Goncalves Motta" userId="S::iuday-motta@saude.rs.gov.br::f3c305d8-47af-4472-9db4-9c0096b9c7ff" providerId="AD" clId="Web-{69BEE9BD-075A-8A9B-D75A-73E79234FACA}" dt="2024-04-10T20:38:35.554" v="457" actId="20577"/>
          <ac:spMkLst>
            <pc:docMk/>
            <pc:sldMk cId="906333106" sldId="5773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08:19.990" v="98" actId="20577"/>
          <ac:spMkLst>
            <pc:docMk/>
            <pc:sldMk cId="906333106" sldId="5773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11:16.918" v="133" actId="1076"/>
          <ac:spMkLst>
            <pc:docMk/>
            <pc:sldMk cId="906333106" sldId="5773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12:21.780" v="153" actId="20577"/>
          <ac:spMkLst>
            <pc:docMk/>
            <pc:sldMk cId="906333106" sldId="5773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11:07.949" v="131" actId="1076"/>
          <ac:spMkLst>
            <pc:docMk/>
            <pc:sldMk cId="906333106" sldId="5773"/>
            <ac:spMk id="72" creationId="{9C6FA5B0-F645-4924-B4E4-A84B377FFCFD}"/>
          </ac:spMkLst>
        </pc:spChg>
        <pc:grpChg chg="mod">
          <ac:chgData name="Iuday Goncalves Motta" userId="S::iuday-motta@saude.rs.gov.br::f3c305d8-47af-4472-9db4-9c0096b9c7ff" providerId="AD" clId="Web-{69BEE9BD-075A-8A9B-D75A-73E79234FACA}" dt="2024-04-10T20:12:29.562" v="155" actId="1076"/>
          <ac:grpSpMkLst>
            <pc:docMk/>
            <pc:sldMk cId="906333106" sldId="5773"/>
            <ac:grpSpMk id="9" creationId="{A75E2469-3F44-0853-3E95-62CD69B31327}"/>
          </ac:grpSpMkLst>
        </pc:grpChg>
        <pc:grpChg chg="mod">
          <ac:chgData name="Iuday Goncalves Motta" userId="S::iuday-motta@saude.rs.gov.br::f3c305d8-47af-4472-9db4-9c0096b9c7ff" providerId="AD" clId="Web-{69BEE9BD-075A-8A9B-D75A-73E79234FACA}" dt="2024-04-10T20:12:26.968" v="154" actId="1076"/>
          <ac:grpSpMkLst>
            <pc:docMk/>
            <pc:sldMk cId="906333106" sldId="5773"/>
            <ac:grpSpMk id="24" creationId="{95419191-B4E5-D322-0791-BE7C5136DD68}"/>
          </ac:grpSpMkLst>
        </pc:grpChg>
      </pc:sldChg>
      <pc:sldChg chg="modSp add ord replId">
        <pc:chgData name="Iuday Goncalves Motta" userId="S::iuday-motta@saude.rs.gov.br::f3c305d8-47af-4472-9db4-9c0096b9c7ff" providerId="AD" clId="Web-{69BEE9BD-075A-8A9B-D75A-73E79234FACA}" dt="2024-04-10T20:38:03.052" v="448" actId="20577"/>
        <pc:sldMkLst>
          <pc:docMk/>
          <pc:sldMk cId="789238276" sldId="5774"/>
        </pc:sldMkLst>
        <pc:spChg chg="mod">
          <ac:chgData name="Iuday Goncalves Motta" userId="S::iuday-motta@saude.rs.gov.br::f3c305d8-47af-4472-9db4-9c0096b9c7ff" providerId="AD" clId="Web-{69BEE9BD-075A-8A9B-D75A-73E79234FACA}" dt="2024-04-10T20:38:03.052" v="448" actId="20577"/>
          <ac:spMkLst>
            <pc:docMk/>
            <pc:sldMk cId="789238276" sldId="5774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22:31.973" v="286" actId="20577"/>
          <ac:spMkLst>
            <pc:docMk/>
            <pc:sldMk cId="789238276" sldId="5774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34:39.061" v="431" actId="20577"/>
          <ac:spMkLst>
            <pc:docMk/>
            <pc:sldMk cId="789238276" sldId="5774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32:08.212" v="354" actId="20577"/>
          <ac:spMkLst>
            <pc:docMk/>
            <pc:sldMk cId="789238276" sldId="5774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29:37.879" v="339" actId="20577"/>
          <ac:spMkLst>
            <pc:docMk/>
            <pc:sldMk cId="789238276" sldId="5774"/>
            <ac:spMk id="72" creationId="{9C6FA5B0-F645-4924-B4E4-A84B377FFCFD}"/>
          </ac:spMkLst>
        </pc:spChg>
      </pc:sldChg>
      <pc:sldChg chg="modSp add ord replId">
        <pc:chgData name="Iuday Goncalves Motta" userId="S::iuday-motta@saude.rs.gov.br::f3c305d8-47af-4472-9db4-9c0096b9c7ff" providerId="AD" clId="Web-{69BEE9BD-075A-8A9B-D75A-73E79234FACA}" dt="2024-04-10T20:55:23.542" v="760" actId="20577"/>
        <pc:sldMkLst>
          <pc:docMk/>
          <pc:sldMk cId="1630616697" sldId="5775"/>
        </pc:sldMkLst>
        <pc:spChg chg="mod">
          <ac:chgData name="Iuday Goncalves Motta" userId="S::iuday-motta@saude.rs.gov.br::f3c305d8-47af-4472-9db4-9c0096b9c7ff" providerId="AD" clId="Web-{69BEE9BD-075A-8A9B-D75A-73E79234FACA}" dt="2024-04-10T20:37:04.160" v="440" actId="20577"/>
          <ac:spMkLst>
            <pc:docMk/>
            <pc:sldMk cId="1630616697" sldId="5775"/>
            <ac:spMk id="4" creationId="{AD7110A6-D35C-4D62-8168-32DCCD8F488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43:18.376" v="569" actId="20577"/>
          <ac:spMkLst>
            <pc:docMk/>
            <pc:sldMk cId="1630616697" sldId="5775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48:04.073" v="722" actId="20577"/>
          <ac:spMkLst>
            <pc:docMk/>
            <pc:sldMk cId="1630616697" sldId="5775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48:59.325" v="737" actId="20577"/>
          <ac:spMkLst>
            <pc:docMk/>
            <pc:sldMk cId="1630616697" sldId="5775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69BEE9BD-075A-8A9B-D75A-73E79234FACA}" dt="2024-04-10T20:55:23.542" v="760" actId="20577"/>
          <ac:spMkLst>
            <pc:docMk/>
            <pc:sldMk cId="1630616697" sldId="5775"/>
            <ac:spMk id="72" creationId="{9C6FA5B0-F645-4924-B4E4-A84B377FFCFD}"/>
          </ac:spMkLst>
        </pc:spChg>
      </pc:sldChg>
    </pc:docChg>
  </pc:docChgLst>
  <pc:docChgLst>
    <pc:chgData name="Camila Guaranha" userId="S::camila-guaranha@saude.rs.gov.br::a93ed96d-19a2-46bd-91b9-fc01c59dca31" providerId="AD" clId="Web-{29143F2C-D7E9-650F-905F-AF03D86BDDAA}"/>
    <pc:docChg chg="addSld modSld">
      <pc:chgData name="Camila Guaranha" userId="S::camila-guaranha@saude.rs.gov.br::a93ed96d-19a2-46bd-91b9-fc01c59dca31" providerId="AD" clId="Web-{29143F2C-D7E9-650F-905F-AF03D86BDDAA}" dt="2024-03-11T19:54:20.263" v="354"/>
      <pc:docMkLst>
        <pc:docMk/>
      </pc:docMkLst>
      <pc:sldChg chg="add">
        <pc:chgData name="Camila Guaranha" userId="S::camila-guaranha@saude.rs.gov.br::a93ed96d-19a2-46bd-91b9-fc01c59dca31" providerId="AD" clId="Web-{29143F2C-D7E9-650F-905F-AF03D86BDDAA}" dt="2024-03-11T19:10:04.829" v="4"/>
        <pc:sldMkLst>
          <pc:docMk/>
          <pc:sldMk cId="1575938380" sldId="269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096" v="6"/>
        <pc:sldMkLst>
          <pc:docMk/>
          <pc:sldMk cId="66762542" sldId="271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002" v="5"/>
        <pc:sldMkLst>
          <pc:docMk/>
          <pc:sldMk cId="3907051793" sldId="272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643" v="10"/>
        <pc:sldMkLst>
          <pc:docMk/>
          <pc:sldMk cId="175731649" sldId="274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377" v="8"/>
        <pc:sldMkLst>
          <pc:docMk/>
          <pc:sldMk cId="4021914213" sldId="276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237" v="7"/>
        <pc:sldMkLst>
          <pc:docMk/>
          <pc:sldMk cId="3918108118" sldId="277"/>
        </pc:sldMkLst>
      </pc:sldChg>
      <pc:sldChg chg="add">
        <pc:chgData name="Camila Guaranha" userId="S::camila-guaranha@saude.rs.gov.br::a93ed96d-19a2-46bd-91b9-fc01c59dca31" providerId="AD" clId="Web-{29143F2C-D7E9-650F-905F-AF03D86BDDAA}" dt="2024-03-11T19:10:42.549" v="9"/>
        <pc:sldMkLst>
          <pc:docMk/>
          <pc:sldMk cId="271919927" sldId="278"/>
        </pc:sldMkLst>
      </pc:sldChg>
      <pc:sldChg chg="modSp">
        <pc:chgData name="Camila Guaranha" userId="S::camila-guaranha@saude.rs.gov.br::a93ed96d-19a2-46bd-91b9-fc01c59dca31" providerId="AD" clId="Web-{29143F2C-D7E9-650F-905F-AF03D86BDDAA}" dt="2024-03-11T18:58:34.744" v="3" actId="1076"/>
        <pc:sldMkLst>
          <pc:docMk/>
          <pc:sldMk cId="1752886346" sldId="5728"/>
        </pc:sldMkLst>
        <pc:spChg chg="mod">
          <ac:chgData name="Camila Guaranha" userId="S::camila-guaranha@saude.rs.gov.br::a93ed96d-19a2-46bd-91b9-fc01c59dca31" providerId="AD" clId="Web-{29143F2C-D7E9-650F-905F-AF03D86BDDAA}" dt="2024-03-11T18:58:29.681" v="2" actId="1076"/>
          <ac:spMkLst>
            <pc:docMk/>
            <pc:sldMk cId="1752886346" sldId="5728"/>
            <ac:spMk id="18" creationId="{4BA3E516-C605-4C8C-9F85-ECC753815C5C}"/>
          </ac:spMkLst>
        </pc:spChg>
        <pc:spChg chg="mod">
          <ac:chgData name="Camila Guaranha" userId="S::camila-guaranha@saude.rs.gov.br::a93ed96d-19a2-46bd-91b9-fc01c59dca31" providerId="AD" clId="Web-{29143F2C-D7E9-650F-905F-AF03D86BDDAA}" dt="2024-03-11T18:58:34.744" v="3" actId="1076"/>
          <ac:spMkLst>
            <pc:docMk/>
            <pc:sldMk cId="1752886346" sldId="5728"/>
            <ac:spMk id="20" creationId="{66489316-AE73-4E9D-BFD8-0B796D7F83EF}"/>
          </ac:spMkLst>
        </pc:spChg>
      </pc:sldChg>
      <pc:sldChg chg="addSp modSp new">
        <pc:chgData name="Camila Guaranha" userId="S::camila-guaranha@saude.rs.gov.br::a93ed96d-19a2-46bd-91b9-fc01c59dca31" providerId="AD" clId="Web-{29143F2C-D7E9-650F-905F-AF03D86BDDAA}" dt="2024-03-11T19:15:20.840" v="15" actId="1076"/>
        <pc:sldMkLst>
          <pc:docMk/>
          <pc:sldMk cId="3655775230" sldId="5735"/>
        </pc:sldMkLst>
        <pc:spChg chg="add mod">
          <ac:chgData name="Camila Guaranha" userId="S::camila-guaranha@saude.rs.gov.br::a93ed96d-19a2-46bd-91b9-fc01c59dca31" providerId="AD" clId="Web-{29143F2C-D7E9-650F-905F-AF03D86BDDAA}" dt="2024-03-11T19:15:20.840" v="15" actId="1076"/>
          <ac:spMkLst>
            <pc:docMk/>
            <pc:sldMk cId="3655775230" sldId="5735"/>
            <ac:spMk id="2" creationId="{D19EEBF2-ADFB-0A27-10EC-580DD703F5AC}"/>
          </ac:spMkLst>
        </pc:spChg>
      </pc:sldChg>
      <pc:sldChg chg="addSp delSp modSp new mod setBg">
        <pc:chgData name="Camila Guaranha" userId="S::camila-guaranha@saude.rs.gov.br::a93ed96d-19a2-46bd-91b9-fc01c59dca31" providerId="AD" clId="Web-{29143F2C-D7E9-650F-905F-AF03D86BDDAA}" dt="2024-03-11T19:53:21.714" v="340"/>
        <pc:sldMkLst>
          <pc:docMk/>
          <pc:sldMk cId="3690493227" sldId="5736"/>
        </pc:sldMkLst>
        <pc:spChg chg="add del mod">
          <ac:chgData name="Camila Guaranha" userId="S::camila-guaranha@saude.rs.gov.br::a93ed96d-19a2-46bd-91b9-fc01c59dca31" providerId="AD" clId="Web-{29143F2C-D7E9-650F-905F-AF03D86BDDAA}" dt="2024-03-11T19:16:02.888" v="20"/>
          <ac:spMkLst>
            <pc:docMk/>
            <pc:sldMk cId="3690493227" sldId="5736"/>
            <ac:spMk id="2" creationId="{ACC966D0-A8F9-56F1-E554-FDF1625E908B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2:47.474" v="220" actId="14100"/>
          <ac:spMkLst>
            <pc:docMk/>
            <pc:sldMk cId="3690493227" sldId="5736"/>
            <ac:spMk id="5" creationId="{71298F5F-A670-F71D-CBB7-80FEA2F6FB4F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1:50.019" v="205" actId="1076"/>
          <ac:spMkLst>
            <pc:docMk/>
            <pc:sldMk cId="3690493227" sldId="5736"/>
            <ac:spMk id="7" creationId="{9F3AD26E-D7C7-A9C8-04C3-BC77F408C11D}"/>
          </ac:spMkLst>
        </pc:spChg>
        <pc:spChg chg="add del">
          <ac:chgData name="Camila Guaranha" userId="S::camila-guaranha@saude.rs.gov.br::a93ed96d-19a2-46bd-91b9-fc01c59dca31" providerId="AD" clId="Web-{29143F2C-D7E9-650F-905F-AF03D86BDDAA}" dt="2024-03-11T19:26:42.957" v="23"/>
          <ac:spMkLst>
            <pc:docMk/>
            <pc:sldMk cId="3690493227" sldId="5736"/>
            <ac:spMk id="8" creationId="{3DAD86CA-8235-409B-982B-5E7A033E2392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3:02.505" v="222"/>
          <ac:spMkLst>
            <pc:docMk/>
            <pc:sldMk cId="3690493227" sldId="5736"/>
            <ac:spMk id="9" creationId="{6C211D7A-5F12-864A-6D74-558EBF353A53}"/>
          </ac:spMkLst>
        </pc:spChg>
        <pc:spChg chg="add del">
          <ac:chgData name="Camila Guaranha" userId="S::camila-guaranha@saude.rs.gov.br::a93ed96d-19a2-46bd-91b9-fc01c59dca31" providerId="AD" clId="Web-{29143F2C-D7E9-650F-905F-AF03D86BDDAA}" dt="2024-03-11T19:26:42.957" v="23"/>
          <ac:spMkLst>
            <pc:docMk/>
            <pc:sldMk cId="3690493227" sldId="5736"/>
            <ac:spMk id="10" creationId="{9F234FBA-3501-47B4-AE0C-AA4AFBC8F603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3:08.865" v="223"/>
          <ac:spMkLst>
            <pc:docMk/>
            <pc:sldMk cId="3690493227" sldId="5736"/>
            <ac:spMk id="11" creationId="{283FEA3C-ED2A-DBA1-F51C-6543F5DEEDC0}"/>
          </ac:spMkLst>
        </pc:spChg>
        <pc:spChg chg="add del">
          <ac:chgData name="Camila Guaranha" userId="S::camila-guaranha@saude.rs.gov.br::a93ed96d-19a2-46bd-91b9-fc01c59dca31" providerId="AD" clId="Web-{29143F2C-D7E9-650F-905F-AF03D86BDDAA}" dt="2024-03-11T19:26:42.957" v="23"/>
          <ac:spMkLst>
            <pc:docMk/>
            <pc:sldMk cId="3690493227" sldId="5736"/>
            <ac:spMk id="12" creationId="{B5EF893B-0491-416E-9D33-BADE9600792A}"/>
          </ac:spMkLst>
        </pc:spChg>
        <pc:spChg chg="add del">
          <ac:chgData name="Camila Guaranha" userId="S::camila-guaranha@saude.rs.gov.br::a93ed96d-19a2-46bd-91b9-fc01c59dca31" providerId="AD" clId="Web-{29143F2C-D7E9-650F-905F-AF03D86BDDAA}" dt="2024-03-11T19:27:02.864" v="25"/>
          <ac:spMkLst>
            <pc:docMk/>
            <pc:sldMk cId="3690493227" sldId="5736"/>
            <ac:spMk id="16" creationId="{42A4FC2C-047E-45A5-965D-8E1E3BF09BC6}"/>
          </ac:spMkLst>
        </pc:spChg>
        <pc:grpChg chg="add">
          <ac:chgData name="Camila Guaranha" userId="S::camila-guaranha@saude.rs.gov.br::a93ed96d-19a2-46bd-91b9-fc01c59dca31" providerId="AD" clId="Web-{29143F2C-D7E9-650F-905F-AF03D86BDDAA}" dt="2024-03-11T19:43:29.288" v="227"/>
          <ac:grpSpMkLst>
            <pc:docMk/>
            <pc:sldMk cId="3690493227" sldId="5736"/>
            <ac:grpSpMk id="13" creationId="{C6AB1B5C-04BC-AC8C-4213-FD932C95D178}"/>
          </ac:grpSpMkLst>
        </pc:grpChg>
        <pc:picChg chg="add del mod">
          <ac:chgData name="Camila Guaranha" userId="S::camila-guaranha@saude.rs.gov.br::a93ed96d-19a2-46bd-91b9-fc01c59dca31" providerId="AD" clId="Web-{29143F2C-D7E9-650F-905F-AF03D86BDDAA}" dt="2024-03-11T19:27:03.286" v="26"/>
          <ac:picMkLst>
            <pc:docMk/>
            <pc:sldMk cId="3690493227" sldId="5736"/>
            <ac:picMk id="3" creationId="{C4D4DD84-3A8D-69C6-714F-C1B95FF39BB6}"/>
          </ac:picMkLst>
        </pc:picChg>
        <pc:picChg chg="add del mod">
          <ac:chgData name="Camila Guaranha" userId="S::camila-guaranha@saude.rs.gov.br::a93ed96d-19a2-46bd-91b9-fc01c59dca31" providerId="AD" clId="Web-{29143F2C-D7E9-650F-905F-AF03D86BDDAA}" dt="2024-03-11T19:40:10.218" v="98"/>
          <ac:picMkLst>
            <pc:docMk/>
            <pc:sldMk cId="3690493227" sldId="5736"/>
            <ac:picMk id="4" creationId="{3FF611F0-5653-BC77-B512-7FECD190B208}"/>
          </ac:picMkLst>
        </pc:picChg>
        <pc:cxnChg chg="add del">
          <ac:chgData name="Camila Guaranha" userId="S::camila-guaranha@saude.rs.gov.br::a93ed96d-19a2-46bd-91b9-fc01c59dca31" providerId="AD" clId="Web-{29143F2C-D7E9-650F-905F-AF03D86BDDAA}" dt="2024-03-11T19:26:42.957" v="23"/>
          <ac:cxnSpMkLst>
            <pc:docMk/>
            <pc:sldMk cId="3690493227" sldId="5736"/>
            <ac:cxnSpMk id="14" creationId="{469F4FF8-F8B0-4630-BA1B-0D8B324CD5FF}"/>
          </ac:cxnSpMkLst>
        </pc:cxnChg>
        <pc:cxnChg chg="add mod">
          <ac:chgData name="Camila Guaranha" userId="S::camila-guaranha@saude.rs.gov.br::a93ed96d-19a2-46bd-91b9-fc01c59dca31" providerId="AD" clId="Web-{29143F2C-D7E9-650F-905F-AF03D86BDDAA}" dt="2024-03-11T19:53:21.714" v="340"/>
          <ac:cxnSpMkLst>
            <pc:docMk/>
            <pc:sldMk cId="3690493227" sldId="5736"/>
            <ac:cxnSpMk id="15" creationId="{BA2C6264-5ABE-7431-CFAE-14280361788C}"/>
          </ac:cxnSpMkLst>
        </pc:cxnChg>
      </pc:sldChg>
      <pc:sldChg chg="addSp delSp modSp new">
        <pc:chgData name="Camila Guaranha" userId="S::camila-guaranha@saude.rs.gov.br::a93ed96d-19a2-46bd-91b9-fc01c59dca31" providerId="AD" clId="Web-{29143F2C-D7E9-650F-905F-AF03D86BDDAA}" dt="2024-03-11T19:54:20.263" v="354"/>
        <pc:sldMkLst>
          <pc:docMk/>
          <pc:sldMk cId="2373358656" sldId="5737"/>
        </pc:sldMkLst>
        <pc:spChg chg="add mod">
          <ac:chgData name="Camila Guaranha" userId="S::camila-guaranha@saude.rs.gov.br::a93ed96d-19a2-46bd-91b9-fc01c59dca31" providerId="AD" clId="Web-{29143F2C-D7E9-650F-905F-AF03D86BDDAA}" dt="2024-03-11T19:33:46.752" v="41" actId="14100"/>
          <ac:spMkLst>
            <pc:docMk/>
            <pc:sldMk cId="2373358656" sldId="5737"/>
            <ac:spMk id="4" creationId="{4F7E5318-E50F-A589-3D3E-9E664B0F8449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33:44.299" v="40" actId="14100"/>
          <ac:spMkLst>
            <pc:docMk/>
            <pc:sldMk cId="2373358656" sldId="5737"/>
            <ac:spMk id="5" creationId="{785092DC-62E1-B4B5-763B-D408BF842468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34:00.128" v="44" actId="14100"/>
          <ac:spMkLst>
            <pc:docMk/>
            <pc:sldMk cId="2373358656" sldId="5737"/>
            <ac:spMk id="6" creationId="{F5D944AF-F0C8-FD35-245F-EBBCFD52FE69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00.449" v="248" actId="1076"/>
          <ac:spMkLst>
            <pc:docMk/>
            <pc:sldMk cId="2373358656" sldId="5737"/>
            <ac:spMk id="8" creationId="{0C9D1AD7-8458-EDEF-708A-20BEC263054C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05.683" v="249" actId="1076"/>
          <ac:spMkLst>
            <pc:docMk/>
            <pc:sldMk cId="2373358656" sldId="5737"/>
            <ac:spMk id="9" creationId="{183FA455-042A-CF7C-092F-BD0CAD1589A5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08.434" v="250" actId="1076"/>
          <ac:spMkLst>
            <pc:docMk/>
            <pc:sldMk cId="2373358656" sldId="5737"/>
            <ac:spMk id="10" creationId="{268EF8CF-28EE-3BE1-7782-A2696A0EAF95}"/>
          </ac:spMkLst>
        </pc:spChg>
        <pc:spChg chg="add del mod">
          <ac:chgData name="Camila Guaranha" userId="S::camila-guaranha@saude.rs.gov.br::a93ed96d-19a2-46bd-91b9-fc01c59dca31" providerId="AD" clId="Web-{29143F2C-D7E9-650F-905F-AF03D86BDDAA}" dt="2024-03-11T19:39:29.951" v="82"/>
          <ac:spMkLst>
            <pc:docMk/>
            <pc:sldMk cId="2373358656" sldId="5737"/>
            <ac:spMk id="11" creationId="{614A425B-2EA2-1DFA-F775-6B6FC52A193F}"/>
          </ac:spMkLst>
        </pc:spChg>
        <pc:spChg chg="add del mod">
          <ac:chgData name="Camila Guaranha" userId="S::camila-guaranha@saude.rs.gov.br::a93ed96d-19a2-46bd-91b9-fc01c59dca31" providerId="AD" clId="Web-{29143F2C-D7E9-650F-905F-AF03D86BDDAA}" dt="2024-03-11T19:40:08.046" v="97"/>
          <ac:spMkLst>
            <pc:docMk/>
            <pc:sldMk cId="2373358656" sldId="5737"/>
            <ac:spMk id="12" creationId="{80C3336B-A1EB-C8C8-0E3B-2EFEEAACEBA9}"/>
          </ac:spMkLst>
        </pc:spChg>
        <pc:spChg chg="add del mod">
          <ac:chgData name="Camila Guaranha" userId="S::camila-guaranha@saude.rs.gov.br::a93ed96d-19a2-46bd-91b9-fc01c59dca31" providerId="AD" clId="Web-{29143F2C-D7E9-650F-905F-AF03D86BDDAA}" dt="2024-03-11T19:43:34.944" v="228"/>
          <ac:spMkLst>
            <pc:docMk/>
            <pc:sldMk cId="2373358656" sldId="5737"/>
            <ac:spMk id="14" creationId="{F65781D7-6312-518D-E5BC-AF7B2885A61E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4:08.664" v="240" actId="20577"/>
          <ac:spMkLst>
            <pc:docMk/>
            <pc:sldMk cId="2373358656" sldId="5737"/>
            <ac:spMk id="15" creationId="{71298F5F-A670-F71D-CBB7-80FEA2F6FB4F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4:29.290" v="242" actId="1076"/>
          <ac:spMkLst>
            <pc:docMk/>
            <pc:sldMk cId="2373358656" sldId="5737"/>
            <ac:spMk id="16" creationId="{C48CA4AC-4479-8C63-6107-A6EB109EB27A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7:59.594" v="270"/>
          <ac:spMkLst>
            <pc:docMk/>
            <pc:sldMk cId="2373358656" sldId="5737"/>
            <ac:spMk id="17" creationId="{797F603F-4FCB-43AD-DAAE-02975381E43A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24.387" v="253"/>
          <ac:spMkLst>
            <pc:docMk/>
            <pc:sldMk cId="2373358656" sldId="5737"/>
            <ac:spMk id="18" creationId="{3B207DAC-F3C0-8642-5EAD-990436B478D5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13.324" v="251" actId="1076"/>
          <ac:spMkLst>
            <pc:docMk/>
            <pc:sldMk cId="2373358656" sldId="5737"/>
            <ac:spMk id="19" creationId="{92CDC4C4-814B-2AC1-AC26-21D712BF689C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35.403" v="256" actId="1076"/>
          <ac:spMkLst>
            <pc:docMk/>
            <pc:sldMk cId="2373358656" sldId="5737"/>
            <ac:spMk id="20" creationId="{57835BD3-AF11-551E-3639-FC3EB5C7A846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44.200" v="257" actId="1076"/>
          <ac:spMkLst>
            <pc:docMk/>
            <pc:sldMk cId="2373358656" sldId="5737"/>
            <ac:spMk id="21" creationId="{B36E8B87-ACD7-1084-F23D-802D110F2B6F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6:55.919" v="259" actId="1076"/>
          <ac:spMkLst>
            <pc:docMk/>
            <pc:sldMk cId="2373358656" sldId="5737"/>
            <ac:spMk id="22" creationId="{C6B293C9-4C72-3615-C4D8-842CB1168AE8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7:23.686" v="262" actId="1076"/>
          <ac:spMkLst>
            <pc:docMk/>
            <pc:sldMk cId="2373358656" sldId="5737"/>
            <ac:spMk id="23" creationId="{E54680CB-1D87-C78E-6539-91E7DBD9F99B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7:53.890" v="268"/>
          <ac:spMkLst>
            <pc:docMk/>
            <pc:sldMk cId="2373358656" sldId="5737"/>
            <ac:spMk id="24" creationId="{6C38A144-0080-E788-42BD-C3AB49A66A38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52:30.165" v="332" actId="1076"/>
          <ac:spMkLst>
            <pc:docMk/>
            <pc:sldMk cId="2373358656" sldId="5737"/>
            <ac:spMk id="25" creationId="{64661DD6-BD9E-A310-E1EA-D39289941256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8:38.939" v="277" actId="1076"/>
          <ac:spMkLst>
            <pc:docMk/>
            <pc:sldMk cId="2373358656" sldId="5737"/>
            <ac:spMk id="26" creationId="{780A3B1C-2A50-03A7-2F50-4B23603C76BF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8:35.251" v="276" actId="1076"/>
          <ac:spMkLst>
            <pc:docMk/>
            <pc:sldMk cId="2373358656" sldId="5737"/>
            <ac:spMk id="27" creationId="{EB814AC3-A313-9610-B5D0-66504771C577}"/>
          </ac:spMkLst>
        </pc:spChg>
        <pc:spChg chg="add mod">
          <ac:chgData name="Camila Guaranha" userId="S::camila-guaranha@saude.rs.gov.br::a93ed96d-19a2-46bd-91b9-fc01c59dca31" providerId="AD" clId="Web-{29143F2C-D7E9-650F-905F-AF03D86BDDAA}" dt="2024-03-11T19:49:21.268" v="281" actId="1076"/>
          <ac:spMkLst>
            <pc:docMk/>
            <pc:sldMk cId="2373358656" sldId="5737"/>
            <ac:spMk id="28" creationId="{E580D74F-4354-A6B0-ED57-ECA87594884F}"/>
          </ac:spMkLst>
        </pc:spChg>
        <pc:spChg chg="add mod topLvl">
          <ac:chgData name="Camila Guaranha" userId="S::camila-guaranha@saude.rs.gov.br::a93ed96d-19a2-46bd-91b9-fc01c59dca31" providerId="AD" clId="Web-{29143F2C-D7E9-650F-905F-AF03D86BDDAA}" dt="2024-03-11T19:52:00.805" v="329"/>
          <ac:spMkLst>
            <pc:docMk/>
            <pc:sldMk cId="2373358656" sldId="5737"/>
            <ac:spMk id="29" creationId="{6CDE27E9-0A4F-AEAF-F041-2E3278C314C0}"/>
          </ac:spMkLst>
        </pc:spChg>
        <pc:spChg chg="add mod topLvl">
          <ac:chgData name="Camila Guaranha" userId="S::camila-guaranha@saude.rs.gov.br::a93ed96d-19a2-46bd-91b9-fc01c59dca31" providerId="AD" clId="Web-{29143F2C-D7E9-650F-905F-AF03D86BDDAA}" dt="2024-03-11T19:51:56.180" v="328"/>
          <ac:spMkLst>
            <pc:docMk/>
            <pc:sldMk cId="2373358656" sldId="5737"/>
            <ac:spMk id="30" creationId="{5E2EBA5B-683D-DD0A-BC44-55D76D3104EE}"/>
          </ac:spMkLst>
        </pc:spChg>
        <pc:grpChg chg="add mod">
          <ac:chgData name="Camila Guaranha" userId="S::camila-guaranha@saude.rs.gov.br::a93ed96d-19a2-46bd-91b9-fc01c59dca31" providerId="AD" clId="Web-{29143F2C-D7E9-650F-905F-AF03D86BDDAA}" dt="2024-03-11T19:53:01.838" v="337" actId="1076"/>
          <ac:grpSpMkLst>
            <pc:docMk/>
            <pc:sldMk cId="2373358656" sldId="5737"/>
            <ac:grpSpMk id="7" creationId="{B6557FFD-8FAA-31B2-BAE7-5401CACD3FF0}"/>
          </ac:grpSpMkLst>
        </pc:grpChg>
        <pc:grpChg chg="add del">
          <ac:chgData name="Camila Guaranha" userId="S::camila-guaranha@saude.rs.gov.br::a93ed96d-19a2-46bd-91b9-fc01c59dca31" providerId="AD" clId="Web-{29143F2C-D7E9-650F-905F-AF03D86BDDAA}" dt="2024-03-11T19:51:56.180" v="328"/>
          <ac:grpSpMkLst>
            <pc:docMk/>
            <pc:sldMk cId="2373358656" sldId="5737"/>
            <ac:grpSpMk id="31" creationId="{1B0A34A6-7607-E23F-A6B6-7BDE7D7CC812}"/>
          </ac:grpSpMkLst>
        </pc:grpChg>
        <pc:picChg chg="add del mod">
          <ac:chgData name="Camila Guaranha" userId="S::camila-guaranha@saude.rs.gov.br::a93ed96d-19a2-46bd-91b9-fc01c59dca31" providerId="AD" clId="Web-{29143F2C-D7E9-650F-905F-AF03D86BDDAA}" dt="2024-03-11T19:32:47.563" v="32"/>
          <ac:picMkLst>
            <pc:docMk/>
            <pc:sldMk cId="2373358656" sldId="5737"/>
            <ac:picMk id="2" creationId="{A2B97157-19C5-E9AD-4437-10B619B89C95}"/>
          </ac:picMkLst>
        </pc:picChg>
        <pc:picChg chg="add mod">
          <ac:chgData name="Camila Guaranha" userId="S::camila-guaranha@saude.rs.gov.br::a93ed96d-19a2-46bd-91b9-fc01c59dca31" providerId="AD" clId="Web-{29143F2C-D7E9-650F-905F-AF03D86BDDAA}" dt="2024-03-11T19:32:49.344" v="33"/>
          <ac:picMkLst>
            <pc:docMk/>
            <pc:sldMk cId="2373358656" sldId="5737"/>
            <ac:picMk id="3" creationId="{781B764B-E320-3744-68AC-952438CE2820}"/>
          </ac:picMkLst>
        </pc:picChg>
        <pc:cxnChg chg="add del">
          <ac:chgData name="Camila Guaranha" userId="S::camila-guaranha@saude.rs.gov.br::a93ed96d-19a2-46bd-91b9-fc01c59dca31" providerId="AD" clId="Web-{29143F2C-D7E9-650F-905F-AF03D86BDDAA}" dt="2024-03-11T19:53:38.792" v="347"/>
          <ac:cxnSpMkLst>
            <pc:docMk/>
            <pc:sldMk cId="2373358656" sldId="5737"/>
            <ac:cxnSpMk id="32" creationId="{1BD2E6F7-C04E-724E-8B50-B1723A8B3237}"/>
          </ac:cxnSpMkLst>
        </pc:cxnChg>
        <pc:cxnChg chg="add del">
          <ac:chgData name="Camila Guaranha" userId="S::camila-guaranha@saude.rs.gov.br::a93ed96d-19a2-46bd-91b9-fc01c59dca31" providerId="AD" clId="Web-{29143F2C-D7E9-650F-905F-AF03D86BDDAA}" dt="2024-03-11T19:53:37.636" v="346"/>
          <ac:cxnSpMkLst>
            <pc:docMk/>
            <pc:sldMk cId="2373358656" sldId="5737"/>
            <ac:cxnSpMk id="33" creationId="{6847E78B-D344-D68C-F4E9-2858BD2EE64E}"/>
          </ac:cxnSpMkLst>
        </pc:cxnChg>
        <pc:cxnChg chg="add del">
          <ac:chgData name="Camila Guaranha" userId="S::camila-guaranha@saude.rs.gov.br::a93ed96d-19a2-46bd-91b9-fc01c59dca31" providerId="AD" clId="Web-{29143F2C-D7E9-650F-905F-AF03D86BDDAA}" dt="2024-03-11T19:53:35.933" v="345"/>
          <ac:cxnSpMkLst>
            <pc:docMk/>
            <pc:sldMk cId="2373358656" sldId="5737"/>
            <ac:cxnSpMk id="34" creationId="{957FCD02-1A1B-D90B-705A-C705C7BA043D}"/>
          </ac:cxnSpMkLst>
        </pc:cxnChg>
        <pc:cxnChg chg="add del">
          <ac:chgData name="Camila Guaranha" userId="S::camila-guaranha@saude.rs.gov.br::a93ed96d-19a2-46bd-91b9-fc01c59dca31" providerId="AD" clId="Web-{29143F2C-D7E9-650F-905F-AF03D86BDDAA}" dt="2024-03-11T19:53:34.495" v="344"/>
          <ac:cxnSpMkLst>
            <pc:docMk/>
            <pc:sldMk cId="2373358656" sldId="5737"/>
            <ac:cxnSpMk id="35" creationId="{429A1E25-50B9-3988-FDC6-4A4598C172C3}"/>
          </ac:cxnSpMkLst>
        </pc:cxnChg>
        <pc:cxnChg chg="add del">
          <ac:chgData name="Camila Guaranha" userId="S::camila-guaranha@saude.rs.gov.br::a93ed96d-19a2-46bd-91b9-fc01c59dca31" providerId="AD" clId="Web-{29143F2C-D7E9-650F-905F-AF03D86BDDAA}" dt="2024-03-11T19:53:31.980" v="342"/>
          <ac:cxnSpMkLst>
            <pc:docMk/>
            <pc:sldMk cId="2373358656" sldId="5737"/>
            <ac:cxnSpMk id="36" creationId="{B0328842-CB93-14BF-00A1-E17F75915AB7}"/>
          </ac:cxnSpMkLst>
        </pc:cxnChg>
        <pc:cxnChg chg="add del">
          <ac:chgData name="Camila Guaranha" userId="S::camila-guaranha@saude.rs.gov.br::a93ed96d-19a2-46bd-91b9-fc01c59dca31" providerId="AD" clId="Web-{29143F2C-D7E9-650F-905F-AF03D86BDDAA}" dt="2024-03-11T19:53:34.230" v="343"/>
          <ac:cxnSpMkLst>
            <pc:docMk/>
            <pc:sldMk cId="2373358656" sldId="5737"/>
            <ac:cxnSpMk id="38" creationId="{1F903B5B-89AD-1109-3AEB-72A0D128122C}"/>
          </ac:cxnSpMkLst>
        </pc:cxnChg>
        <pc:cxnChg chg="add mod">
          <ac:chgData name="Camila Guaranha" userId="S::camila-guaranha@saude.rs.gov.br::a93ed96d-19a2-46bd-91b9-fc01c59dca31" providerId="AD" clId="Web-{29143F2C-D7E9-650F-905F-AF03D86BDDAA}" dt="2024-03-11T19:54:20.263" v="354"/>
          <ac:cxnSpMkLst>
            <pc:docMk/>
            <pc:sldMk cId="2373358656" sldId="5737"/>
            <ac:cxnSpMk id="40" creationId="{9ED51476-4C88-E22B-7DFD-934823B2C14B}"/>
          </ac:cxnSpMkLst>
        </pc:cxnChg>
      </pc:sldChg>
      <pc:sldMasterChg chg="addSldLayout">
        <pc:chgData name="Camila Guaranha" userId="S::camila-guaranha@saude.rs.gov.br::a93ed96d-19a2-46bd-91b9-fc01c59dca31" providerId="AD" clId="Web-{29143F2C-D7E9-650F-905F-AF03D86BDDAA}" dt="2024-03-11T19:10:42.002" v="5"/>
        <pc:sldMasterMkLst>
          <pc:docMk/>
          <pc:sldMasterMk cId="756252109" sldId="2147483648"/>
        </pc:sldMasterMkLst>
        <pc:sldLayoutChg chg="add">
          <pc:chgData name="Camila Guaranha" userId="S::camila-guaranha@saude.rs.gov.br::a93ed96d-19a2-46bd-91b9-fc01c59dca31" providerId="AD" clId="Web-{29143F2C-D7E9-650F-905F-AF03D86BDDAA}" dt="2024-03-11T19:10:42.002" v="5"/>
          <pc:sldLayoutMkLst>
            <pc:docMk/>
            <pc:sldMasterMk cId="756252109" sldId="2147483648"/>
            <pc:sldLayoutMk cId="3872259785" sldId="2147483660"/>
          </pc:sldLayoutMkLst>
        </pc:sldLayoutChg>
      </pc:sldMasterChg>
    </pc:docChg>
  </pc:docChgLst>
  <pc:docChgLst>
    <pc:chgData name="Iuday Goncalves Motta" userId="S::iuday-motta@saude.rs.gov.br::f3c305d8-47af-4472-9db4-9c0096b9c7ff" providerId="AD" clId="Web-{35307CDA-859D-4747-3A6A-0248BC1159B0}"/>
    <pc:docChg chg="delSld modSld sldOrd">
      <pc:chgData name="Iuday Goncalves Motta" userId="S::iuday-motta@saude.rs.gov.br::f3c305d8-47af-4472-9db4-9c0096b9c7ff" providerId="AD" clId="Web-{35307CDA-859D-4747-3A6A-0248BC1159B0}" dt="2024-03-12T18:10:46.494" v="551" actId="20577"/>
      <pc:docMkLst>
        <pc:docMk/>
      </pc:docMkLst>
      <pc:sldChg chg="del">
        <pc:chgData name="Iuday Goncalves Motta" userId="S::iuday-motta@saude.rs.gov.br::f3c305d8-47af-4472-9db4-9c0096b9c7ff" providerId="AD" clId="Web-{35307CDA-859D-4747-3A6A-0248BC1159B0}" dt="2024-03-12T14:35:56.329" v="410"/>
        <pc:sldMkLst>
          <pc:docMk/>
          <pc:sldMk cId="3682173529" sldId="5667"/>
        </pc:sldMkLst>
      </pc:sldChg>
      <pc:sldChg chg="addSp delSp modSp ord">
        <pc:chgData name="Iuday Goncalves Motta" userId="S::iuday-motta@saude.rs.gov.br::f3c305d8-47af-4472-9db4-9c0096b9c7ff" providerId="AD" clId="Web-{35307CDA-859D-4747-3A6A-0248BC1159B0}" dt="2024-03-12T14:35:48.845" v="409"/>
        <pc:sldMkLst>
          <pc:docMk/>
          <pc:sldMk cId="246790230" sldId="5668"/>
        </pc:sldMkLst>
        <pc:spChg chg="mod">
          <ac:chgData name="Iuday Goncalves Motta" userId="S::iuday-motta@saude.rs.gov.br::f3c305d8-47af-4472-9db4-9c0096b9c7ff" providerId="AD" clId="Web-{35307CDA-859D-4747-3A6A-0248BC1159B0}" dt="2024-03-12T14:16:36.251" v="164" actId="20577"/>
          <ac:spMkLst>
            <pc:docMk/>
            <pc:sldMk cId="246790230" sldId="5668"/>
            <ac:spMk id="4" creationId="{AD7110A6-D35C-4D62-8168-32DCCD8F4886}"/>
          </ac:spMkLst>
        </pc:spChg>
        <pc:spChg chg="topLvl">
          <ac:chgData name="Iuday Goncalves Motta" userId="S::iuday-motta@saude.rs.gov.br::f3c305d8-47af-4472-9db4-9c0096b9c7ff" providerId="AD" clId="Web-{35307CDA-859D-4747-3A6A-0248BC1159B0}" dt="2024-03-12T14:21:42.431" v="199"/>
          <ac:spMkLst>
            <pc:docMk/>
            <pc:sldMk cId="246790230" sldId="5668"/>
            <ac:spMk id="5" creationId="{641889AE-A0DF-41C1-AA74-111F33CF65EE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4:31:20.759" v="294" actId="20577"/>
          <ac:spMkLst>
            <pc:docMk/>
            <pc:sldMk cId="246790230" sldId="5668"/>
            <ac:spMk id="15" creationId="{29354B7F-7420-45B8-B474-5522F25C7EAB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4:24:30.701" v="269" actId="20577"/>
          <ac:spMkLst>
            <pc:docMk/>
            <pc:sldMk cId="246790230" sldId="5668"/>
            <ac:spMk id="17" creationId="{E9CA9C46-1EBF-49BF-A7F7-5CD9A402A6F3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4:35:18.891" v="406" actId="20577"/>
          <ac:spMkLst>
            <pc:docMk/>
            <pc:sldMk cId="246790230" sldId="5668"/>
            <ac:spMk id="19" creationId="{8BC53795-BAE2-4CC6-BC7C-CA4033E84B7B}"/>
          </ac:spMkLst>
        </pc:spChg>
        <pc:grpChg chg="add del">
          <ac:chgData name="Iuday Goncalves Motta" userId="S::iuday-motta@saude.rs.gov.br::f3c305d8-47af-4472-9db4-9c0096b9c7ff" providerId="AD" clId="Web-{35307CDA-859D-4747-3A6A-0248BC1159B0}" dt="2024-03-12T14:21:42.431" v="199"/>
          <ac:grpSpMkLst>
            <pc:docMk/>
            <pc:sldMk cId="246790230" sldId="5668"/>
            <ac:grpSpMk id="6" creationId="{F0B57F88-5D38-4B73-B1BA-38B17E83DB2C}"/>
          </ac:grpSpMkLst>
        </pc:grpChg>
        <pc:grpChg chg="add del">
          <ac:chgData name="Iuday Goncalves Motta" userId="S::iuday-motta@saude.rs.gov.br::f3c305d8-47af-4472-9db4-9c0096b9c7ff" providerId="AD" clId="Web-{35307CDA-859D-4747-3A6A-0248BC1159B0}" dt="2024-03-12T14:21:26.509" v="197"/>
          <ac:grpSpMkLst>
            <pc:docMk/>
            <pc:sldMk cId="246790230" sldId="5668"/>
            <ac:grpSpMk id="13" creationId="{3C115B6D-3F68-719C-10E8-AB305DE0C328}"/>
          </ac:grpSpMkLst>
        </pc:grpChg>
        <pc:grpChg chg="del topLvl">
          <ac:chgData name="Iuday Goncalves Motta" userId="S::iuday-motta@saude.rs.gov.br::f3c305d8-47af-4472-9db4-9c0096b9c7ff" providerId="AD" clId="Web-{35307CDA-859D-4747-3A6A-0248BC1159B0}" dt="2024-03-12T14:21:48.088" v="200"/>
          <ac:grpSpMkLst>
            <pc:docMk/>
            <pc:sldMk cId="246790230" sldId="5668"/>
            <ac:grpSpMk id="21" creationId="{DD3C8DED-B960-4A18-824B-902A0C73816B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4:22:15.010" v="202" actId="1076"/>
          <ac:grpSpMkLst>
            <pc:docMk/>
            <pc:sldMk cId="246790230" sldId="5668"/>
            <ac:grpSpMk id="41" creationId="{55436B7C-2E45-C92A-1BAD-BA4417E0CC7C}"/>
          </ac:grpSpMkLst>
        </pc:grpChg>
      </pc:sldChg>
      <pc:sldChg chg="addSp delSp modSp ord">
        <pc:chgData name="Iuday Goncalves Motta" userId="S::iuday-motta@saude.rs.gov.br::f3c305d8-47af-4472-9db4-9c0096b9c7ff" providerId="AD" clId="Web-{35307CDA-859D-4747-3A6A-0248BC1159B0}" dt="2024-03-12T18:10:46.494" v="551" actId="20577"/>
        <pc:sldMkLst>
          <pc:docMk/>
          <pc:sldMk cId="2043332491" sldId="5670"/>
        </pc:sldMkLst>
        <pc:spChg chg="mod">
          <ac:chgData name="Iuday Goncalves Motta" userId="S::iuday-motta@saude.rs.gov.br::f3c305d8-47af-4472-9db4-9c0096b9c7ff" providerId="AD" clId="Web-{35307CDA-859D-4747-3A6A-0248BC1159B0}" dt="2024-03-12T14:38:35.880" v="413"/>
          <ac:spMkLst>
            <pc:docMk/>
            <pc:sldMk cId="2043332491" sldId="5670"/>
            <ac:spMk id="4" creationId="{AD7110A6-D35C-4D62-8168-32DCCD8F4886}"/>
          </ac:spMkLst>
        </pc:spChg>
        <pc:spChg chg="add mod">
          <ac:chgData name="Iuday Goncalves Motta" userId="S::iuday-motta@saude.rs.gov.br::f3c305d8-47af-4472-9db4-9c0096b9c7ff" providerId="AD" clId="Web-{35307CDA-859D-4747-3A6A-0248BC1159B0}" dt="2024-03-12T16:49:42.795" v="430" actId="1076"/>
          <ac:spMkLst>
            <pc:docMk/>
            <pc:sldMk cId="2043332491" sldId="5670"/>
            <ac:spMk id="8" creationId="{F37EE56A-7812-2F4C-7D1D-CED394099693}"/>
          </ac:spMkLst>
        </pc:spChg>
        <pc:spChg chg="add mod">
          <ac:chgData name="Iuday Goncalves Motta" userId="S::iuday-motta@saude.rs.gov.br::f3c305d8-47af-4472-9db4-9c0096b9c7ff" providerId="AD" clId="Web-{35307CDA-859D-4747-3A6A-0248BC1159B0}" dt="2024-03-12T16:54:07.881" v="461" actId="1076"/>
          <ac:spMkLst>
            <pc:docMk/>
            <pc:sldMk cId="2043332491" sldId="5670"/>
            <ac:spMk id="17" creationId="{95C69FBE-82B3-D7FD-16AB-60BAB6393AFF}"/>
          </ac:spMkLst>
        </pc:spChg>
        <pc:spChg chg="add mod">
          <ac:chgData name="Iuday Goncalves Motta" userId="S::iuday-motta@saude.rs.gov.br::f3c305d8-47af-4472-9db4-9c0096b9c7ff" providerId="AD" clId="Web-{35307CDA-859D-4747-3A6A-0248BC1159B0}" dt="2024-03-12T16:56:55.901" v="473" actId="1076"/>
          <ac:spMkLst>
            <pc:docMk/>
            <pc:sldMk cId="2043332491" sldId="5670"/>
            <ac:spMk id="26" creationId="{65819FF2-0E22-B2C3-45A6-C659BCD9C5B8}"/>
          </ac:spMkLst>
        </pc:spChg>
        <pc:spChg chg="add mod">
          <ac:chgData name="Iuday Goncalves Motta" userId="S::iuday-motta@saude.rs.gov.br::f3c305d8-47af-4472-9db4-9c0096b9c7ff" providerId="AD" clId="Web-{35307CDA-859D-4747-3A6A-0248BC1159B0}" dt="2024-03-12T16:57:33.949" v="481" actId="1076"/>
          <ac:spMkLst>
            <pc:docMk/>
            <pc:sldMk cId="2043332491" sldId="5670"/>
            <ac:spMk id="32" creationId="{EB5D0CEC-277C-B526-C5A8-801A18CCAF1E}"/>
          </ac:spMkLst>
        </pc:spChg>
        <pc:spChg chg="del topLvl">
          <ac:chgData name="Iuday Goncalves Motta" userId="S::iuday-motta@saude.rs.gov.br::f3c305d8-47af-4472-9db4-9c0096b9c7ff" providerId="AD" clId="Web-{35307CDA-859D-4747-3A6A-0248BC1159B0}" dt="2024-03-12T16:49:12.997" v="423"/>
          <ac:spMkLst>
            <pc:docMk/>
            <pc:sldMk cId="2043332491" sldId="5670"/>
            <ac:spMk id="45" creationId="{637F0DF0-BE2B-4412-8280-3DB0EA786D4A}"/>
          </ac:spMkLst>
        </pc:spChg>
        <pc:spChg chg="del mod">
          <ac:chgData name="Iuday Goncalves Motta" userId="S::iuday-motta@saude.rs.gov.br::f3c305d8-47af-4472-9db4-9c0096b9c7ff" providerId="AD" clId="Web-{35307CDA-859D-4747-3A6A-0248BC1159B0}" dt="2024-03-12T16:53:58.474" v="458"/>
          <ac:spMkLst>
            <pc:docMk/>
            <pc:sldMk cId="2043332491" sldId="5670"/>
            <ac:spMk id="53" creationId="{9F6C8EB7-93E6-4F07-AB85-310F37157789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6:55:20.086" v="465" actId="14100"/>
          <ac:spMkLst>
            <pc:docMk/>
            <pc:sldMk cId="2043332491" sldId="5670"/>
            <ac:spMk id="66" creationId="{57A97BAA-6E56-48C4-B639-C294C09FD713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6:56:14.994" v="469" actId="1076"/>
          <ac:spMkLst>
            <pc:docMk/>
            <pc:sldMk cId="2043332491" sldId="5670"/>
            <ac:spMk id="68" creationId="{1EC1F67B-E62E-4A34-9596-C9147ECEEB3A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6:52:52.503" v="450" actId="20577"/>
          <ac:spMkLst>
            <pc:docMk/>
            <pc:sldMk cId="2043332491" sldId="5670"/>
            <ac:spMk id="70" creationId="{06540A8E-B688-4E5D-A018-E461A7C5E946}"/>
          </ac:spMkLst>
        </pc:spChg>
        <pc:spChg chg="mod">
          <ac:chgData name="Iuday Goncalves Motta" userId="S::iuday-motta@saude.rs.gov.br::f3c305d8-47af-4472-9db4-9c0096b9c7ff" providerId="AD" clId="Web-{35307CDA-859D-4747-3A6A-0248BC1159B0}" dt="2024-03-12T18:10:46.494" v="551" actId="20577"/>
          <ac:spMkLst>
            <pc:docMk/>
            <pc:sldMk cId="2043332491" sldId="5670"/>
            <ac:spMk id="72" creationId="{9C6FA5B0-F645-4924-B4E4-A84B377FFCFD}"/>
          </ac:spMkLst>
        </pc:spChg>
        <pc:spChg chg="add del">
          <ac:chgData name="Iuday Goncalves Motta" userId="S::iuday-motta@saude.rs.gov.br::f3c305d8-47af-4472-9db4-9c0096b9c7ff" providerId="AD" clId="Web-{35307CDA-859D-4747-3A6A-0248BC1159B0}" dt="2024-03-12T16:49:00.044" v="421"/>
          <ac:spMkLst>
            <pc:docMk/>
            <pc:sldMk cId="2043332491" sldId="5670"/>
            <ac:spMk id="88" creationId="{B169574B-0C8F-4ADE-8343-FA813C9D115C}"/>
          </ac:spMkLst>
        </pc:spChg>
        <pc:spChg chg="add del">
          <ac:chgData name="Iuday Goncalves Motta" userId="S::iuday-motta@saude.rs.gov.br::f3c305d8-47af-4472-9db4-9c0096b9c7ff" providerId="AD" clId="Web-{35307CDA-859D-4747-3A6A-0248BC1159B0}" dt="2024-03-12T16:49:02.497" v="422"/>
          <ac:spMkLst>
            <pc:docMk/>
            <pc:sldMk cId="2043332491" sldId="5670"/>
            <ac:spMk id="89" creationId="{26042898-EFA6-45B0-8CBD-0A68734C9033}"/>
          </ac:spMkLst>
        </pc:spChg>
        <pc:spChg chg="del">
          <ac:chgData name="Iuday Goncalves Motta" userId="S::iuday-motta@saude.rs.gov.br::f3c305d8-47af-4472-9db4-9c0096b9c7ff" providerId="AD" clId="Web-{35307CDA-859D-4747-3A6A-0248BC1159B0}" dt="2024-03-12T16:57:03.511" v="476"/>
          <ac:spMkLst>
            <pc:docMk/>
            <pc:sldMk cId="2043332491" sldId="5670"/>
            <ac:spMk id="135" creationId="{27F184E4-6FE8-4D96-B3F8-525CF7FF90B1}"/>
          </ac:spMkLst>
        </pc:spChg>
        <pc:grpChg chg="del mod">
          <ac:chgData name="Iuday Goncalves Motta" userId="S::iuday-motta@saude.rs.gov.br::f3c305d8-47af-4472-9db4-9c0096b9c7ff" providerId="AD" clId="Web-{35307CDA-859D-4747-3A6A-0248BC1159B0}" dt="2024-03-12T16:49:12.997" v="423"/>
          <ac:grpSpMkLst>
            <pc:docMk/>
            <pc:sldMk cId="2043332491" sldId="5670"/>
            <ac:grpSpMk id="5" creationId="{E8BF6CA4-8FE3-483F-8711-4B226C61BCD3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6:49:42.795" v="429" actId="1076"/>
          <ac:grpSpMkLst>
            <pc:docMk/>
            <pc:sldMk cId="2043332491" sldId="5670"/>
            <ac:grpSpMk id="15" creationId="{B5DDFADF-AAB2-68F8-E728-25DFAD8F820C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6:54:07.896" v="462" actId="1076"/>
          <ac:grpSpMkLst>
            <pc:docMk/>
            <pc:sldMk cId="2043332491" sldId="5670"/>
            <ac:grpSpMk id="24" creationId="{D6828C46-71C6-AAA4-CFFC-407BDC2B7C2D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6:56:55.917" v="474" actId="1076"/>
          <ac:grpSpMkLst>
            <pc:docMk/>
            <pc:sldMk cId="2043332491" sldId="5670"/>
            <ac:grpSpMk id="31" creationId="{03125AF5-5A73-E10A-EEFB-F2DD3F6E2DD8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6:57:33.965" v="482" actId="1076"/>
          <ac:grpSpMkLst>
            <pc:docMk/>
            <pc:sldMk cId="2043332491" sldId="5670"/>
            <ac:grpSpMk id="33" creationId="{7E5F06A5-9F1E-B054-523C-46D1CC12A125}"/>
          </ac:grpSpMkLst>
        </pc:grpChg>
        <pc:grpChg chg="del mod">
          <ac:chgData name="Iuday Goncalves Motta" userId="S::iuday-motta@saude.rs.gov.br::f3c305d8-47af-4472-9db4-9c0096b9c7ff" providerId="AD" clId="Web-{35307CDA-859D-4747-3A6A-0248BC1159B0}" dt="2024-03-12T16:53:58.474" v="457"/>
          <ac:grpSpMkLst>
            <pc:docMk/>
            <pc:sldMk cId="2043332491" sldId="5670"/>
            <ac:grpSpMk id="73" creationId="{57AE8547-F70F-4D28-86B1-6929147A9AA5}"/>
          </ac:grpSpMkLst>
        </pc:grpChg>
        <pc:grpChg chg="del topLvl">
          <ac:chgData name="Iuday Goncalves Motta" userId="S::iuday-motta@saude.rs.gov.br::f3c305d8-47af-4472-9db4-9c0096b9c7ff" providerId="AD" clId="Web-{35307CDA-859D-4747-3A6A-0248BC1159B0}" dt="2024-03-12T16:49:18.591" v="424"/>
          <ac:grpSpMkLst>
            <pc:docMk/>
            <pc:sldMk cId="2043332491" sldId="5670"/>
            <ac:grpSpMk id="83" creationId="{5A3D6761-8051-4EC4-ABFE-D25E2453A9D2}"/>
          </ac:grpSpMkLst>
        </pc:grpChg>
        <pc:grpChg chg="del">
          <ac:chgData name="Iuday Goncalves Motta" userId="S::iuday-motta@saude.rs.gov.br::f3c305d8-47af-4472-9db4-9c0096b9c7ff" providerId="AD" clId="Web-{35307CDA-859D-4747-3A6A-0248BC1159B0}" dt="2024-03-12T16:56:35.432" v="470"/>
          <ac:grpSpMkLst>
            <pc:docMk/>
            <pc:sldMk cId="2043332491" sldId="5670"/>
            <ac:grpSpMk id="122" creationId="{68104081-BB84-4B4F-83D4-00ACB7489BEE}"/>
          </ac:grpSpMkLst>
        </pc:grpChg>
        <pc:grpChg chg="del">
          <ac:chgData name="Iuday Goncalves Motta" userId="S::iuday-motta@saude.rs.gov.br::f3c305d8-47af-4472-9db4-9c0096b9c7ff" providerId="AD" clId="Web-{35307CDA-859D-4747-3A6A-0248BC1159B0}" dt="2024-03-12T16:57:03.511" v="475"/>
          <ac:grpSpMkLst>
            <pc:docMk/>
            <pc:sldMk cId="2043332491" sldId="5670"/>
            <ac:grpSpMk id="136" creationId="{6376C362-F654-4CC6-929D-E61E5312AE1A}"/>
          </ac:grpSpMkLst>
        </pc:grpChg>
      </pc:sldChg>
      <pc:sldChg chg="del">
        <pc:chgData name="Iuday Goncalves Motta" userId="S::iuday-motta@saude.rs.gov.br::f3c305d8-47af-4472-9db4-9c0096b9c7ff" providerId="AD" clId="Web-{35307CDA-859D-4747-3A6A-0248BC1159B0}" dt="2024-03-12T13:20:44.960" v="141"/>
        <pc:sldMkLst>
          <pc:docMk/>
          <pc:sldMk cId="311311900" sldId="5695"/>
        </pc:sldMkLst>
      </pc:sldChg>
      <pc:sldChg chg="addSp delSp modSp">
        <pc:chgData name="Iuday Goncalves Motta" userId="S::iuday-motta@saude.rs.gov.br::f3c305d8-47af-4472-9db4-9c0096b9c7ff" providerId="AD" clId="Web-{35307CDA-859D-4747-3A6A-0248BC1159B0}" dt="2024-03-12T13:19:43.020" v="139"/>
        <pc:sldMkLst>
          <pc:docMk/>
          <pc:sldMk cId="0" sldId="5731"/>
        </pc:sldMkLst>
        <pc:spChg chg="mod">
          <ac:chgData name="Iuday Goncalves Motta" userId="S::iuday-motta@saude.rs.gov.br::f3c305d8-47af-4472-9db4-9c0096b9c7ff" providerId="AD" clId="Web-{35307CDA-859D-4747-3A6A-0248BC1159B0}" dt="2024-03-12T13:16:18.841" v="104" actId="20577"/>
          <ac:spMkLst>
            <pc:docMk/>
            <pc:sldMk cId="0" sldId="5731"/>
            <ac:spMk id="2" creationId="{8AF74A5B-BFFC-DA9A-7F8C-EF0E8B44A789}"/>
          </ac:spMkLst>
        </pc:spChg>
        <pc:spChg chg="add mod topLvl">
          <ac:chgData name="Iuday Goncalves Motta" userId="S::iuday-motta@saude.rs.gov.br::f3c305d8-47af-4472-9db4-9c0096b9c7ff" providerId="AD" clId="Web-{35307CDA-859D-4747-3A6A-0248BC1159B0}" dt="2024-03-12T13:14:41.681" v="91" actId="1076"/>
          <ac:spMkLst>
            <pc:docMk/>
            <pc:sldMk cId="0" sldId="5731"/>
            <ac:spMk id="5" creationId="{ACCB7519-D411-F082-A746-7FAF941F88ED}"/>
          </ac:spMkLst>
        </pc:spChg>
        <pc:spChg chg="mod topLvl">
          <ac:chgData name="Iuday Goncalves Motta" userId="S::iuday-motta@saude.rs.gov.br::f3c305d8-47af-4472-9db4-9c0096b9c7ff" providerId="AD" clId="Web-{35307CDA-859D-4747-3A6A-0248BC1159B0}" dt="2024-03-12T13:18:45.455" v="134"/>
          <ac:spMkLst>
            <pc:docMk/>
            <pc:sldMk cId="0" sldId="5731"/>
            <ac:spMk id="18" creationId="{1D00DA35-63FD-E8E8-209B-7BE395C17424}"/>
          </ac:spMkLst>
        </pc:spChg>
        <pc:grpChg chg="add del mod">
          <ac:chgData name="Iuday Goncalves Motta" userId="S::iuday-motta@saude.rs.gov.br::f3c305d8-47af-4472-9db4-9c0096b9c7ff" providerId="AD" clId="Web-{35307CDA-859D-4747-3A6A-0248BC1159B0}" dt="2024-03-12T13:14:02.164" v="84"/>
          <ac:grpSpMkLst>
            <pc:docMk/>
            <pc:sldMk cId="0" sldId="5731"/>
            <ac:grpSpMk id="8" creationId="{51FC67E7-CCCF-8634-D8C3-B4C0C4F822FE}"/>
          </ac:grpSpMkLst>
        </pc:grpChg>
        <pc:grpChg chg="add del">
          <ac:chgData name="Iuday Goncalves Motta" userId="S::iuday-motta@saude.rs.gov.br::f3c305d8-47af-4472-9db4-9c0096b9c7ff" providerId="AD" clId="Web-{35307CDA-859D-4747-3A6A-0248BC1159B0}" dt="2024-03-12T13:14:25.275" v="88"/>
          <ac:grpSpMkLst>
            <pc:docMk/>
            <pc:sldMk cId="0" sldId="5731"/>
            <ac:grpSpMk id="9" creationId="{FD6151BC-F4D0-6038-DB0E-AFA07EE1F480}"/>
          </ac:grpSpMkLst>
        </pc:grpChg>
        <pc:grpChg chg="add del mod">
          <ac:chgData name="Iuday Goncalves Motta" userId="S::iuday-motta@saude.rs.gov.br::f3c305d8-47af-4472-9db4-9c0096b9c7ff" providerId="AD" clId="Web-{35307CDA-859D-4747-3A6A-0248BC1159B0}" dt="2024-03-12T13:15:13.307" v="98"/>
          <ac:grpSpMkLst>
            <pc:docMk/>
            <pc:sldMk cId="0" sldId="5731"/>
            <ac:grpSpMk id="10" creationId="{9F7F57C8-6E7D-B6E5-0413-AC8359668F28}"/>
          </ac:grpSpMkLst>
        </pc:grpChg>
        <pc:grpChg chg="del mod">
          <ac:chgData name="Iuday Goncalves Motta" userId="S::iuday-motta@saude.rs.gov.br::f3c305d8-47af-4472-9db4-9c0096b9c7ff" providerId="AD" clId="Web-{35307CDA-859D-4747-3A6A-0248BC1159B0}" dt="2024-03-12T13:18:45.455" v="134"/>
          <ac:grpSpMkLst>
            <pc:docMk/>
            <pc:sldMk cId="0" sldId="5731"/>
            <ac:grpSpMk id="21" creationId="{DCD5DC1A-8126-F448-6555-F0BA666D5527}"/>
          </ac:grpSpMkLst>
        </pc:grpChg>
        <pc:grpChg chg="mod">
          <ac:chgData name="Iuday Goncalves Motta" userId="S::iuday-motta@saude.rs.gov.br::f3c305d8-47af-4472-9db4-9c0096b9c7ff" providerId="AD" clId="Web-{35307CDA-859D-4747-3A6A-0248BC1159B0}" dt="2024-03-12T13:17:36.687" v="114" actId="14100"/>
          <ac:grpSpMkLst>
            <pc:docMk/>
            <pc:sldMk cId="0" sldId="5731"/>
            <ac:grpSpMk id="22" creationId="{9FAAD4CB-9EC7-4A9A-4110-8CD0F8649B42}"/>
          </ac:grpSpMkLst>
        </pc:grpChg>
        <pc:grpChg chg="add mod">
          <ac:chgData name="Iuday Goncalves Motta" userId="S::iuday-motta@saude.rs.gov.br::f3c305d8-47af-4472-9db4-9c0096b9c7ff" providerId="AD" clId="Web-{35307CDA-859D-4747-3A6A-0248BC1159B0}" dt="2024-03-12T13:17:27.312" v="113" actId="14100"/>
          <ac:grpSpMkLst>
            <pc:docMk/>
            <pc:sldMk cId="0" sldId="5731"/>
            <ac:grpSpMk id="26" creationId="{E93E9823-D9C4-6E0D-8D02-6AF6D2FEFBBD}"/>
          </ac:grpSpMkLst>
        </pc:grpChg>
        <pc:grpChg chg="add">
          <ac:chgData name="Iuday Goncalves Motta" userId="S::iuday-motta@saude.rs.gov.br::f3c305d8-47af-4472-9db4-9c0096b9c7ff" providerId="AD" clId="Web-{35307CDA-859D-4747-3A6A-0248BC1159B0}" dt="2024-03-12T13:19:09.487" v="138"/>
          <ac:grpSpMkLst>
            <pc:docMk/>
            <pc:sldMk cId="0" sldId="5731"/>
            <ac:grpSpMk id="30" creationId="{57759A46-5BF6-BC08-1341-9FB9A9791E2D}"/>
          </ac:grpSpMkLst>
        </pc:grpChg>
        <pc:picChg chg="add del mod topLvl">
          <ac:chgData name="Iuday Goncalves Motta" userId="S::iuday-motta@saude.rs.gov.br::f3c305d8-47af-4472-9db4-9c0096b9c7ff" providerId="AD" clId="Web-{35307CDA-859D-4747-3A6A-0248BC1159B0}" dt="2024-03-12T13:14:50.478" v="93"/>
          <ac:picMkLst>
            <pc:docMk/>
            <pc:sldMk cId="0" sldId="5731"/>
            <ac:picMk id="7" creationId="{5FEC46A2-3619-9430-F2A0-5F61B3BB7FF1}"/>
          </ac:picMkLst>
        </pc:picChg>
        <pc:picChg chg="mod topLvl">
          <ac:chgData name="Iuday Goncalves Motta" userId="S::iuday-motta@saude.rs.gov.br::f3c305d8-47af-4472-9db4-9c0096b9c7ff" providerId="AD" clId="Web-{35307CDA-859D-4747-3A6A-0248BC1159B0}" dt="2024-03-12T13:18:57.190" v="137" actId="1076"/>
          <ac:picMkLst>
            <pc:docMk/>
            <pc:sldMk cId="0" sldId="5731"/>
            <ac:picMk id="19" creationId="{C59F6A8A-06EB-AACA-39DE-0995BDBD9534}"/>
          </ac:picMkLst>
        </pc:picChg>
        <pc:picChg chg="add mod">
          <ac:chgData name="Iuday Goncalves Motta" userId="S::iuday-motta@saude.rs.gov.br::f3c305d8-47af-4472-9db4-9c0096b9c7ff" providerId="AD" clId="Web-{35307CDA-859D-4747-3A6A-0248BC1159B0}" dt="2024-03-12T13:17:21.046" v="112" actId="1076"/>
          <ac:picMkLst>
            <pc:docMk/>
            <pc:sldMk cId="0" sldId="5731"/>
            <ac:picMk id="20" creationId="{67A23DE0-E7A0-D638-F4A0-82AAD08CB7CD}"/>
          </ac:picMkLst>
        </pc:picChg>
        <pc:picChg chg="mod">
          <ac:chgData name="Iuday Goncalves Motta" userId="S::iuday-motta@saude.rs.gov.br::f3c305d8-47af-4472-9db4-9c0096b9c7ff" providerId="AD" clId="Web-{35307CDA-859D-4747-3A6A-0248BC1159B0}" dt="2024-03-12T13:19:43.020" v="139"/>
          <ac:picMkLst>
            <pc:docMk/>
            <pc:sldMk cId="0" sldId="5731"/>
            <ac:picMk id="1026" creationId="{00000000-0000-0000-0000-000000000000}"/>
          </ac:picMkLst>
        </pc:picChg>
        <pc:cxnChg chg="mod">
          <ac:chgData name="Iuday Goncalves Motta" userId="S::iuday-motta@saude.rs.gov.br::f3c305d8-47af-4472-9db4-9c0096b9c7ff" providerId="AD" clId="Web-{35307CDA-859D-4747-3A6A-0248BC1159B0}" dt="2024-03-12T13:16:58.248" v="108"/>
          <ac:cxnSpMkLst>
            <pc:docMk/>
            <pc:sldMk cId="0" sldId="5731"/>
            <ac:cxnSpMk id="28" creationId="{F4E5FAD7-CD1C-8304-ADAC-E9173A39676A}"/>
          </ac:cxnSpMkLst>
        </pc:cxnChg>
      </pc:sldChg>
      <pc:sldChg chg="del">
        <pc:chgData name="Iuday Goncalves Motta" userId="S::iuday-motta@saude.rs.gov.br::f3c305d8-47af-4472-9db4-9c0096b9c7ff" providerId="AD" clId="Web-{35307CDA-859D-4747-3A6A-0248BC1159B0}" dt="2024-03-12T13:20:20.052" v="140"/>
        <pc:sldMkLst>
          <pc:docMk/>
          <pc:sldMk cId="0" sldId="5734"/>
        </pc:sldMkLst>
      </pc:sldChg>
    </pc:docChg>
  </pc:docChgLst>
  <pc:docChgLst>
    <pc:chgData name="Camila Guaranha" userId="S::camila-guaranha@saude.rs.gov.br::a93ed96d-19a2-46bd-91b9-fc01c59dca31" providerId="AD" clId="Web-{99A67956-FC6D-97D4-31C7-9D93BC055801}"/>
    <pc:docChg chg="modSld">
      <pc:chgData name="Camila Guaranha" userId="S::camila-guaranha@saude.rs.gov.br::a93ed96d-19a2-46bd-91b9-fc01c59dca31" providerId="AD" clId="Web-{99A67956-FC6D-97D4-31C7-9D93BC055801}" dt="2024-04-11T00:11:34.715" v="466" actId="20577"/>
      <pc:docMkLst>
        <pc:docMk/>
      </pc:docMkLst>
      <pc:sldChg chg="modSp">
        <pc:chgData name="Camila Guaranha" userId="S::camila-guaranha@saude.rs.gov.br::a93ed96d-19a2-46bd-91b9-fc01c59dca31" providerId="AD" clId="Web-{99A67956-FC6D-97D4-31C7-9D93BC055801}" dt="2024-04-10T23:13:29.576" v="6" actId="20577"/>
        <pc:sldMkLst>
          <pc:docMk/>
          <pc:sldMk cId="1455063614" sldId="5770"/>
        </pc:sldMkLst>
        <pc:spChg chg="mod">
          <ac:chgData name="Camila Guaranha" userId="S::camila-guaranha@saude.rs.gov.br::a93ed96d-19a2-46bd-91b9-fc01c59dca31" providerId="AD" clId="Web-{99A67956-FC6D-97D4-31C7-9D93BC055801}" dt="2024-04-10T23:13:20.982" v="1" actId="20577"/>
          <ac:spMkLst>
            <pc:docMk/>
            <pc:sldMk cId="1455063614" sldId="5770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13:29.576" v="6" actId="20577"/>
          <ac:spMkLst>
            <pc:docMk/>
            <pc:sldMk cId="1455063614" sldId="5770"/>
            <ac:spMk id="68" creationId="{1EC1F67B-E62E-4A34-9596-C9147ECEEB3A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13:22.858" v="2" actId="20577"/>
          <ac:spMkLst>
            <pc:docMk/>
            <pc:sldMk cId="1455063614" sldId="5770"/>
            <ac:spMk id="72" creationId="{9C6FA5B0-F645-4924-B4E4-A84B377FFCFD}"/>
          </ac:spMkLst>
        </pc:spChg>
      </pc:sldChg>
      <pc:sldChg chg="modSp">
        <pc:chgData name="Camila Guaranha" userId="S::camila-guaranha@saude.rs.gov.br::a93ed96d-19a2-46bd-91b9-fc01c59dca31" providerId="AD" clId="Web-{99A67956-FC6D-97D4-31C7-9D93BC055801}" dt="2024-04-10T23:14:30.235" v="8" actId="20577"/>
        <pc:sldMkLst>
          <pc:docMk/>
          <pc:sldMk cId="900300343" sldId="5771"/>
        </pc:sldMkLst>
        <pc:spChg chg="mod">
          <ac:chgData name="Camila Guaranha" userId="S::camila-guaranha@saude.rs.gov.br::a93ed96d-19a2-46bd-91b9-fc01c59dca31" providerId="AD" clId="Web-{99A67956-FC6D-97D4-31C7-9D93BC055801}" dt="2024-04-10T23:14:30.235" v="8" actId="20577"/>
          <ac:spMkLst>
            <pc:docMk/>
            <pc:sldMk cId="900300343" sldId="5771"/>
            <ac:spMk id="66" creationId="{57A97BAA-6E56-48C4-B639-C294C09FD713}"/>
          </ac:spMkLst>
        </pc:spChg>
      </pc:sldChg>
      <pc:sldChg chg="delSp modSp">
        <pc:chgData name="Camila Guaranha" userId="S::camila-guaranha@saude.rs.gov.br::a93ed96d-19a2-46bd-91b9-fc01c59dca31" providerId="AD" clId="Web-{99A67956-FC6D-97D4-31C7-9D93BC055801}" dt="2024-04-11T00:11:34.715" v="466" actId="20577"/>
        <pc:sldMkLst>
          <pc:docMk/>
          <pc:sldMk cId="3041167558" sldId="5772"/>
        </pc:sldMkLst>
        <pc:spChg chg="mod">
          <ac:chgData name="Camila Guaranha" userId="S::camila-guaranha@saude.rs.gov.br::a93ed96d-19a2-46bd-91b9-fc01c59dca31" providerId="AD" clId="Web-{99A67956-FC6D-97D4-31C7-9D93BC055801}" dt="2024-04-10T23:17:15.849" v="16" actId="1076"/>
          <ac:spMkLst>
            <pc:docMk/>
            <pc:sldMk cId="3041167558" sldId="5772"/>
            <ac:spMk id="4" creationId="{AD7110A6-D35C-4D62-8168-32DCCD8F4886}"/>
          </ac:spMkLst>
        </pc:spChg>
        <pc:spChg chg="del">
          <ac:chgData name="Camila Guaranha" userId="S::camila-guaranha@saude.rs.gov.br::a93ed96d-19a2-46bd-91b9-fc01c59dca31" providerId="AD" clId="Web-{99A67956-FC6D-97D4-31C7-9D93BC055801}" dt="2024-04-10T23:17:23.740" v="17"/>
          <ac:spMkLst>
            <pc:docMk/>
            <pc:sldMk cId="3041167558" sldId="5772"/>
            <ac:spMk id="7" creationId="{151C9189-E7AD-4051-48D5-835F8FCA9380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1T00:11:34.715" v="466" actId="20577"/>
          <ac:spMkLst>
            <pc:docMk/>
            <pc:sldMk cId="3041167558" sldId="5772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0:31.183" v="87" actId="20577"/>
          <ac:spMkLst>
            <pc:docMk/>
            <pc:sldMk cId="3041167558" sldId="5772"/>
            <ac:spMk id="70" creationId="{06540A8E-B688-4E5D-A018-E461A7C5E946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1:00.622" v="102" actId="14100"/>
          <ac:spMkLst>
            <pc:docMk/>
            <pc:sldMk cId="3041167558" sldId="5772"/>
            <ac:spMk id="72" creationId="{9C6FA5B0-F645-4924-B4E4-A84B377FFCFD}"/>
          </ac:spMkLst>
        </pc:spChg>
      </pc:sldChg>
      <pc:sldChg chg="modSp">
        <pc:chgData name="Camila Guaranha" userId="S::camila-guaranha@saude.rs.gov.br::a93ed96d-19a2-46bd-91b9-fc01c59dca31" providerId="AD" clId="Web-{99A67956-FC6D-97D4-31C7-9D93BC055801}" dt="2024-04-10T23:17:07.989" v="15" actId="20577"/>
        <pc:sldMkLst>
          <pc:docMk/>
          <pc:sldMk cId="906333106" sldId="5773"/>
        </pc:sldMkLst>
        <pc:spChg chg="mod">
          <ac:chgData name="Camila Guaranha" userId="S::camila-guaranha@saude.rs.gov.br::a93ed96d-19a2-46bd-91b9-fc01c59dca31" providerId="AD" clId="Web-{99A67956-FC6D-97D4-31C7-9D93BC055801}" dt="2024-04-10T23:16:43.770" v="10" actId="20577"/>
          <ac:spMkLst>
            <pc:docMk/>
            <pc:sldMk cId="906333106" sldId="5773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17:07.989" v="15" actId="20577"/>
          <ac:spMkLst>
            <pc:docMk/>
            <pc:sldMk cId="906333106" sldId="5773"/>
            <ac:spMk id="68" creationId="{1EC1F67B-E62E-4A34-9596-C9147ECEEB3A}"/>
          </ac:spMkLst>
        </pc:spChg>
      </pc:sldChg>
      <pc:sldChg chg="delSp modSp">
        <pc:chgData name="Camila Guaranha" userId="S::camila-guaranha@saude.rs.gov.br::a93ed96d-19a2-46bd-91b9-fc01c59dca31" providerId="AD" clId="Web-{99A67956-FC6D-97D4-31C7-9D93BC055801}" dt="2024-04-10T23:31:10.235" v="345" actId="20577"/>
        <pc:sldMkLst>
          <pc:docMk/>
          <pc:sldMk cId="789238276" sldId="5774"/>
        </pc:sldMkLst>
        <pc:spChg chg="mod">
          <ac:chgData name="Camila Guaranha" userId="S::camila-guaranha@saude.rs.gov.br::a93ed96d-19a2-46bd-91b9-fc01c59dca31" providerId="AD" clId="Web-{99A67956-FC6D-97D4-31C7-9D93BC055801}" dt="2024-04-10T23:26:12.959" v="244" actId="1076"/>
          <ac:spMkLst>
            <pc:docMk/>
            <pc:sldMk cId="789238276" sldId="5774"/>
            <ac:spMk id="3" creationId="{7D47E0C7-2D56-49C7-AE4B-23265A22AC72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6:24.444" v="264" actId="1076"/>
          <ac:spMkLst>
            <pc:docMk/>
            <pc:sldMk cId="789238276" sldId="5774"/>
            <ac:spMk id="4" creationId="{AD7110A6-D35C-4D62-8168-32DCCD8F4886}"/>
          </ac:spMkLst>
        </pc:spChg>
        <pc:spChg chg="del mod">
          <ac:chgData name="Camila Guaranha" userId="S::camila-guaranha@saude.rs.gov.br::a93ed96d-19a2-46bd-91b9-fc01c59dca31" providerId="AD" clId="Web-{99A67956-FC6D-97D4-31C7-9D93BC055801}" dt="2024-04-10T23:21:29.169" v="104"/>
          <ac:spMkLst>
            <pc:docMk/>
            <pc:sldMk cId="789238276" sldId="5774"/>
            <ac:spMk id="7" creationId="{151C9189-E7AD-4051-48D5-835F8FCA9380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6:24.460" v="265" actId="1076"/>
          <ac:spMkLst>
            <pc:docMk/>
            <pc:sldMk cId="789238276" sldId="5774"/>
            <ac:spMk id="40" creationId="{4C51258B-8711-CCE5-E099-4CEE7F016A6F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6:13.100" v="254" actId="1076"/>
          <ac:spMkLst>
            <pc:docMk/>
            <pc:sldMk cId="789238276" sldId="5774"/>
            <ac:spMk id="43" creationId="{B592F457-9BCC-6869-8EF1-07A8C43A1F0E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6:13.116" v="255" actId="1076"/>
          <ac:spMkLst>
            <pc:docMk/>
            <pc:sldMk cId="789238276" sldId="5774"/>
            <ac:spMk id="45" creationId="{41D21728-E06A-4540-9438-EDA5C48DC921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9:35.201" v="306" actId="1076"/>
          <ac:spMkLst>
            <pc:docMk/>
            <pc:sldMk cId="789238276" sldId="5774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1:10.235" v="345" actId="20577"/>
          <ac:spMkLst>
            <pc:docMk/>
            <pc:sldMk cId="789238276" sldId="5774"/>
            <ac:spMk id="68" creationId="{1EC1F67B-E62E-4A34-9596-C9147ECEEB3A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0:59.844" v="340" actId="20577"/>
          <ac:spMkLst>
            <pc:docMk/>
            <pc:sldMk cId="789238276" sldId="5774"/>
            <ac:spMk id="70" creationId="{06540A8E-B688-4E5D-A018-E461A7C5E946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26:13.037" v="250" actId="1076"/>
          <ac:spMkLst>
            <pc:docMk/>
            <pc:sldMk cId="789238276" sldId="5774"/>
            <ac:spMk id="72" creationId="{9C6FA5B0-F645-4924-B4E4-A84B377FFCFD}"/>
          </ac:spMkLst>
        </pc:spChg>
        <pc:grpChg chg="mod">
          <ac:chgData name="Camila Guaranha" userId="S::camila-guaranha@saude.rs.gov.br::a93ed96d-19a2-46bd-91b9-fc01c59dca31" providerId="AD" clId="Web-{99A67956-FC6D-97D4-31C7-9D93BC055801}" dt="2024-04-10T23:29:35.170" v="304" actId="1076"/>
          <ac:grpSpMkLst>
            <pc:docMk/>
            <pc:sldMk cId="789238276" sldId="5774"/>
            <ac:grpSpMk id="6" creationId="{764326BA-CAA6-9807-AE12-F02A531A3D68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26:13.131" v="256" actId="1076"/>
          <ac:grpSpMkLst>
            <pc:docMk/>
            <pc:sldMk cId="789238276" sldId="5774"/>
            <ac:grpSpMk id="9" creationId="{A75E2469-3F44-0853-3E95-62CD69B31327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29:35.186" v="305" actId="1076"/>
          <ac:grpSpMkLst>
            <pc:docMk/>
            <pc:sldMk cId="789238276" sldId="5774"/>
            <ac:grpSpMk id="15" creationId="{E38768EC-9321-FDE2-D51D-BD34ED59A78E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26:13.162" v="258" actId="1076"/>
          <ac:grpSpMkLst>
            <pc:docMk/>
            <pc:sldMk cId="789238276" sldId="5774"/>
            <ac:grpSpMk id="24" creationId="{95419191-B4E5-D322-0791-BE7C5136DD68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26:13.069" v="252" actId="1076"/>
          <ac:grpSpMkLst>
            <pc:docMk/>
            <pc:sldMk cId="789238276" sldId="5774"/>
            <ac:grpSpMk id="31" creationId="{03125AF5-5A73-E10A-EEFB-F2DD3F6E2DD8}"/>
          </ac:grpSpMkLst>
        </pc:grpChg>
        <pc:picChg chg="mod">
          <ac:chgData name="Camila Guaranha" userId="S::camila-guaranha@saude.rs.gov.br::a93ed96d-19a2-46bd-91b9-fc01c59dca31" providerId="AD" clId="Web-{99A67956-FC6D-97D4-31C7-9D93BC055801}" dt="2024-04-10T23:26:30.585" v="266" actId="1076"/>
          <ac:picMkLst>
            <pc:docMk/>
            <pc:sldMk cId="789238276" sldId="5774"/>
            <ac:picMk id="2" creationId="{DD50D8CF-CD46-4575-9830-3861157A21B3}"/>
          </ac:picMkLst>
        </pc:picChg>
        <pc:cxnChg chg="mod">
          <ac:chgData name="Camila Guaranha" userId="S::camila-guaranha@saude.rs.gov.br::a93ed96d-19a2-46bd-91b9-fc01c59dca31" providerId="AD" clId="Web-{99A67956-FC6D-97D4-31C7-9D93BC055801}" dt="2024-04-10T23:27:24.102" v="276" actId="1076"/>
          <ac:cxnSpMkLst>
            <pc:docMk/>
            <pc:sldMk cId="789238276" sldId="5774"/>
            <ac:cxnSpMk id="77" creationId="{34D49536-912F-43CF-B5FA-5C56B3AFC58E}"/>
          </ac:cxnSpMkLst>
        </pc:cxnChg>
      </pc:sldChg>
      <pc:sldChg chg="delSp modSp">
        <pc:chgData name="Camila Guaranha" userId="S::camila-guaranha@saude.rs.gov.br::a93ed96d-19a2-46bd-91b9-fc01c59dca31" providerId="AD" clId="Web-{99A67956-FC6D-97D4-31C7-9D93BC055801}" dt="2024-04-10T23:35:47.134" v="448" actId="20577"/>
        <pc:sldMkLst>
          <pc:docMk/>
          <pc:sldMk cId="1630616697" sldId="5775"/>
        </pc:sldMkLst>
        <pc:spChg chg="del">
          <ac:chgData name="Camila Guaranha" userId="S::camila-guaranha@saude.rs.gov.br::a93ed96d-19a2-46bd-91b9-fc01c59dca31" providerId="AD" clId="Web-{99A67956-FC6D-97D4-31C7-9D93BC055801}" dt="2024-04-10T23:31:17.517" v="346"/>
          <ac:spMkLst>
            <pc:docMk/>
            <pc:sldMk cId="1630616697" sldId="5775"/>
            <ac:spMk id="7" creationId="{151C9189-E7AD-4051-48D5-835F8FCA9380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5:07.102" v="442" actId="1076"/>
          <ac:spMkLst>
            <pc:docMk/>
            <pc:sldMk cId="1630616697" sldId="5775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5:35.306" v="446" actId="20577"/>
          <ac:spMkLst>
            <pc:docMk/>
            <pc:sldMk cId="1630616697" sldId="5775"/>
            <ac:spMk id="68" creationId="{1EC1F67B-E62E-4A34-9596-C9147ECEEB3A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5:47.134" v="448" actId="20577"/>
          <ac:spMkLst>
            <pc:docMk/>
            <pc:sldMk cId="1630616697" sldId="5775"/>
            <ac:spMk id="70" creationId="{06540A8E-B688-4E5D-A018-E461A7C5E946}"/>
          </ac:spMkLst>
        </pc:spChg>
        <pc:spChg chg="mod">
          <ac:chgData name="Camila Guaranha" userId="S::camila-guaranha@saude.rs.gov.br::a93ed96d-19a2-46bd-91b9-fc01c59dca31" providerId="AD" clId="Web-{99A67956-FC6D-97D4-31C7-9D93BC055801}" dt="2024-04-10T23:34:18.132" v="413" actId="20577"/>
          <ac:spMkLst>
            <pc:docMk/>
            <pc:sldMk cId="1630616697" sldId="5775"/>
            <ac:spMk id="72" creationId="{9C6FA5B0-F645-4924-B4E4-A84B377FFCFD}"/>
          </ac:spMkLst>
        </pc:spChg>
        <pc:grpChg chg="mod">
          <ac:chgData name="Camila Guaranha" userId="S::camila-guaranha@saude.rs.gov.br::a93ed96d-19a2-46bd-91b9-fc01c59dca31" providerId="AD" clId="Web-{99A67956-FC6D-97D4-31C7-9D93BC055801}" dt="2024-04-10T23:35:07.024" v="440" actId="1076"/>
          <ac:grpSpMkLst>
            <pc:docMk/>
            <pc:sldMk cId="1630616697" sldId="5775"/>
            <ac:grpSpMk id="6" creationId="{764326BA-CAA6-9807-AE12-F02A531A3D68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35:07.071" v="441" actId="1076"/>
          <ac:grpSpMkLst>
            <pc:docMk/>
            <pc:sldMk cId="1630616697" sldId="5775"/>
            <ac:grpSpMk id="9" creationId="{A75E2469-3F44-0853-3E95-62CD69B31327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34:07.835" v="410" actId="1076"/>
          <ac:grpSpMkLst>
            <pc:docMk/>
            <pc:sldMk cId="1630616697" sldId="5775"/>
            <ac:grpSpMk id="15" creationId="{E38768EC-9321-FDE2-D51D-BD34ED59A78E}"/>
          </ac:grpSpMkLst>
        </pc:grpChg>
        <pc:grpChg chg="mod">
          <ac:chgData name="Camila Guaranha" userId="S::camila-guaranha@saude.rs.gov.br::a93ed96d-19a2-46bd-91b9-fc01c59dca31" providerId="AD" clId="Web-{99A67956-FC6D-97D4-31C7-9D93BC055801}" dt="2024-04-10T23:34:07.866" v="411" actId="1076"/>
          <ac:grpSpMkLst>
            <pc:docMk/>
            <pc:sldMk cId="1630616697" sldId="5775"/>
            <ac:grpSpMk id="24" creationId="{95419191-B4E5-D322-0791-BE7C5136DD68}"/>
          </ac:grpSpMkLst>
        </pc:grpChg>
        <pc:cxnChg chg="mod">
          <ac:chgData name="Camila Guaranha" userId="S::camila-guaranha@saude.rs.gov.br::a93ed96d-19a2-46bd-91b9-fc01c59dca31" providerId="AD" clId="Web-{99A67956-FC6D-97D4-31C7-9D93BC055801}" dt="2024-04-10T23:34:26.163" v="414" actId="1076"/>
          <ac:cxnSpMkLst>
            <pc:docMk/>
            <pc:sldMk cId="1630616697" sldId="5775"/>
            <ac:cxnSpMk id="77" creationId="{34D49536-912F-43CF-B5FA-5C56B3AFC58E}"/>
          </ac:cxnSpMkLst>
        </pc:cxnChg>
      </pc:sldChg>
    </pc:docChg>
  </pc:docChgLst>
  <pc:docChgLst>
    <pc:chgData name="Camila Guaranha" userId="S::camila-guaranha@saude.rs.gov.br::a93ed96d-19a2-46bd-91b9-fc01c59dca31" providerId="AD" clId="Web-{1CABEA14-C944-FF7F-0DE3-1B1AD42A3918}"/>
    <pc:docChg chg="addSld delSld modSld sldOrd">
      <pc:chgData name="Camila Guaranha" userId="S::camila-guaranha@saude.rs.gov.br::a93ed96d-19a2-46bd-91b9-fc01c59dca31" providerId="AD" clId="Web-{1CABEA14-C944-FF7F-0DE3-1B1AD42A3918}" dt="2024-04-10T17:06:51.416" v="265" actId="20577"/>
      <pc:docMkLst>
        <pc:docMk/>
      </pc:docMkLst>
      <pc:sldChg chg="addSp modSp">
        <pc:chgData name="Camila Guaranha" userId="S::camila-guaranha@saude.rs.gov.br::a93ed96d-19a2-46bd-91b9-fc01c59dca31" providerId="AD" clId="Web-{1CABEA14-C944-FF7F-0DE3-1B1AD42A3918}" dt="2024-04-10T16:27:15.095" v="132" actId="20577"/>
        <pc:sldMkLst>
          <pc:docMk/>
          <pc:sldMk cId="3907051793" sldId="272"/>
        </pc:sldMkLst>
        <pc:spChg chg="mod">
          <ac:chgData name="Camila Guaranha" userId="S::camila-guaranha@saude.rs.gov.br::a93ed96d-19a2-46bd-91b9-fc01c59dca31" providerId="AD" clId="Web-{1CABEA14-C944-FF7F-0DE3-1B1AD42A3918}" dt="2024-04-10T16:27:03.188" v="127" actId="1076"/>
          <ac:spMkLst>
            <pc:docMk/>
            <pc:sldMk cId="3907051793" sldId="272"/>
            <ac:spMk id="6" creationId="{3CCE1A09-0534-F204-3BF3-4D835512A162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6:26:46.937" v="124" actId="1076"/>
          <ac:spMkLst>
            <pc:docMk/>
            <pc:sldMk cId="3907051793" sldId="272"/>
            <ac:spMk id="7" creationId="{18FFEBB8-E7A1-0FDA-23C5-6A5505DB04F9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7:03.204" v="128" actId="1076"/>
          <ac:spMkLst>
            <pc:docMk/>
            <pc:sldMk cId="3907051793" sldId="272"/>
            <ac:spMk id="8" creationId="{0E02F2FD-38A6-E65F-074C-E91AF3C001F3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6:50.531" v="125" actId="1076"/>
          <ac:spMkLst>
            <pc:docMk/>
            <pc:sldMk cId="3907051793" sldId="272"/>
            <ac:spMk id="233" creationId="{00000000-0000-0000-0000-000000000000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7:15.095" v="132" actId="20577"/>
          <ac:spMkLst>
            <pc:docMk/>
            <pc:sldMk cId="3907051793" sldId="272"/>
            <ac:spMk id="234" creationId="{00000000-0000-0000-0000-000000000000}"/>
          </ac:spMkLst>
        </pc:spChg>
      </pc:sldChg>
      <pc:sldChg chg="addSp modSp">
        <pc:chgData name="Camila Guaranha" userId="S::camila-guaranha@saude.rs.gov.br::a93ed96d-19a2-46bd-91b9-fc01c59dca31" providerId="AD" clId="Web-{1CABEA14-C944-FF7F-0DE3-1B1AD42A3918}" dt="2024-04-10T16:25:45.467" v="105" actId="1076"/>
        <pc:sldMkLst>
          <pc:docMk/>
          <pc:sldMk cId="175731649" sldId="274"/>
        </pc:sldMkLst>
        <pc:spChg chg="add mod">
          <ac:chgData name="Camila Guaranha" userId="S::camila-guaranha@saude.rs.gov.br::a93ed96d-19a2-46bd-91b9-fc01c59dca31" providerId="AD" clId="Web-{1CABEA14-C944-FF7F-0DE3-1B1AD42A3918}" dt="2024-04-10T16:25:45.467" v="105" actId="1076"/>
          <ac:spMkLst>
            <pc:docMk/>
            <pc:sldMk cId="175731649" sldId="274"/>
            <ac:spMk id="4" creationId="{6B139E55-81F2-67C8-234B-06CE525C5099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3:56.697" v="81" actId="1076"/>
          <ac:spMkLst>
            <pc:docMk/>
            <pc:sldMk cId="175731649" sldId="274"/>
            <ac:spMk id="23" creationId="{BC8B69AA-C568-C48E-41AE-4ED2E46B87C5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3:56.682" v="80" actId="1076"/>
          <ac:spMkLst>
            <pc:docMk/>
            <pc:sldMk cId="175731649" sldId="274"/>
            <ac:spMk id="24" creationId="{6265456C-F794-EF0D-1772-D30E077B9601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3:56.713" v="82" actId="1076"/>
          <ac:spMkLst>
            <pc:docMk/>
            <pc:sldMk cId="175731649" sldId="274"/>
            <ac:spMk id="25" creationId="{8D9921A5-0D08-B8B7-4C87-74D8E55A18CA}"/>
          </ac:spMkLst>
        </pc:spChg>
        <pc:grpChg chg="mod">
          <ac:chgData name="Camila Guaranha" userId="S::camila-guaranha@saude.rs.gov.br::a93ed96d-19a2-46bd-91b9-fc01c59dca31" providerId="AD" clId="Web-{1CABEA14-C944-FF7F-0DE3-1B1AD42A3918}" dt="2024-04-10T16:22:01.022" v="48" actId="1076"/>
          <ac:grpSpMkLst>
            <pc:docMk/>
            <pc:sldMk cId="175731649" sldId="274"/>
            <ac:grpSpMk id="7" creationId="{DD5A0DDB-04DE-414B-D340-C6F7E4AE14D1}"/>
          </ac:grpSpMkLst>
        </pc:grpChg>
      </pc:sldChg>
      <pc:sldChg chg="ord">
        <pc:chgData name="Camila Guaranha" userId="S::camila-guaranha@saude.rs.gov.br::a93ed96d-19a2-46bd-91b9-fc01c59dca31" providerId="AD" clId="Web-{1CABEA14-C944-FF7F-0DE3-1B1AD42A3918}" dt="2024-04-10T12:00:15.693" v="47"/>
        <pc:sldMkLst>
          <pc:docMk/>
          <pc:sldMk cId="4021914213" sldId="276"/>
        </pc:sldMkLst>
      </pc:sldChg>
      <pc:sldChg chg="addSp">
        <pc:chgData name="Camila Guaranha" userId="S::camila-guaranha@saude.rs.gov.br::a93ed96d-19a2-46bd-91b9-fc01c59dca31" providerId="AD" clId="Web-{1CABEA14-C944-FF7F-0DE3-1B1AD42A3918}" dt="2024-04-10T16:25:56.858" v="108"/>
        <pc:sldMkLst>
          <pc:docMk/>
          <pc:sldMk cId="3003850719" sldId="5742"/>
        </pc:sldMkLst>
        <pc:spChg chg="add">
          <ac:chgData name="Camila Guaranha" userId="S::camila-guaranha@saude.rs.gov.br::a93ed96d-19a2-46bd-91b9-fc01c59dca31" providerId="AD" clId="Web-{1CABEA14-C944-FF7F-0DE3-1B1AD42A3918}" dt="2024-04-10T16:25:56.858" v="108"/>
          <ac:spMkLst>
            <pc:docMk/>
            <pc:sldMk cId="3003850719" sldId="5742"/>
            <ac:spMk id="5" creationId="{13664A91-0801-67F3-68CA-D3E635F74471}"/>
          </ac:spMkLst>
        </pc:spChg>
      </pc:sldChg>
      <pc:sldChg chg="addSp modSp">
        <pc:chgData name="Camila Guaranha" userId="S::camila-guaranha@saude.rs.gov.br::a93ed96d-19a2-46bd-91b9-fc01c59dca31" providerId="AD" clId="Web-{1CABEA14-C944-FF7F-0DE3-1B1AD42A3918}" dt="2024-04-10T16:26:18.108" v="115"/>
        <pc:sldMkLst>
          <pc:docMk/>
          <pc:sldMk cId="3180547900" sldId="5745"/>
        </pc:sldMkLst>
        <pc:spChg chg="mod">
          <ac:chgData name="Camila Guaranha" userId="S::camila-guaranha@saude.rs.gov.br::a93ed96d-19a2-46bd-91b9-fc01c59dca31" providerId="AD" clId="Web-{1CABEA14-C944-FF7F-0DE3-1B1AD42A3918}" dt="2024-04-10T11:54:43.397" v="46" actId="1076"/>
          <ac:spMkLst>
            <pc:docMk/>
            <pc:sldMk cId="3180547900" sldId="5745"/>
            <ac:spMk id="4" creationId="{29B2F179-87C9-E5CE-9B93-36750719AF78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6:26:18.108" v="115"/>
          <ac:spMkLst>
            <pc:docMk/>
            <pc:sldMk cId="3180547900" sldId="5745"/>
            <ac:spMk id="5" creationId="{31768B19-2757-CB81-FD5D-4631EA9658AB}"/>
          </ac:spMkLst>
        </pc:spChg>
        <pc:picChg chg="mod">
          <ac:chgData name="Camila Guaranha" userId="S::camila-guaranha@saude.rs.gov.br::a93ed96d-19a2-46bd-91b9-fc01c59dca31" providerId="AD" clId="Web-{1CABEA14-C944-FF7F-0DE3-1B1AD42A3918}" dt="2024-04-10T11:54:39.334" v="45" actId="1076"/>
          <ac:picMkLst>
            <pc:docMk/>
            <pc:sldMk cId="3180547900" sldId="5745"/>
            <ac:picMk id="2" creationId="{003C583A-C5FD-6F45-254D-FFCBCF519BB6}"/>
          </ac:picMkLst>
        </pc:picChg>
      </pc:sldChg>
      <pc:sldChg chg="addSp delSp modSp">
        <pc:chgData name="Camila Guaranha" userId="S::camila-guaranha@saude.rs.gov.br::a93ed96d-19a2-46bd-91b9-fc01c59dca31" providerId="AD" clId="Web-{1CABEA14-C944-FF7F-0DE3-1B1AD42A3918}" dt="2024-04-10T16:26:07.733" v="111"/>
        <pc:sldMkLst>
          <pc:docMk/>
          <pc:sldMk cId="4258106773" sldId="5746"/>
        </pc:sldMkLst>
        <pc:spChg chg="add mod">
          <ac:chgData name="Camila Guaranha" userId="S::camila-guaranha@saude.rs.gov.br::a93ed96d-19a2-46bd-91b9-fc01c59dca31" providerId="AD" clId="Web-{1CABEA14-C944-FF7F-0DE3-1B1AD42A3918}" dt="2024-04-10T11:53:35.504" v="40" actId="1076"/>
          <ac:spMkLst>
            <pc:docMk/>
            <pc:sldMk cId="4258106773" sldId="5746"/>
            <ac:spMk id="2" creationId="{C67A2AB7-FE3F-6B55-BAE5-F413924D9864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1:51:56.720" v="5"/>
          <ac:spMkLst>
            <pc:docMk/>
            <pc:sldMk cId="4258106773" sldId="5746"/>
            <ac:spMk id="3" creationId="{CD628A03-CA4B-28AD-640F-CE3D98801AA6}"/>
          </ac:spMkLst>
        </pc:spChg>
        <pc:spChg chg="del">
          <ac:chgData name="Camila Guaranha" userId="S::camila-guaranha@saude.rs.gov.br::a93ed96d-19a2-46bd-91b9-fc01c59dca31" providerId="AD" clId="Web-{1CABEA14-C944-FF7F-0DE3-1B1AD42A3918}" dt="2024-04-10T11:53:22.613" v="37"/>
          <ac:spMkLst>
            <pc:docMk/>
            <pc:sldMk cId="4258106773" sldId="5746"/>
            <ac:spMk id="4" creationId="{29B2F179-87C9-E5CE-9B93-36750719AF78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1:51:56.720" v="5"/>
          <ac:spMkLst>
            <pc:docMk/>
            <pc:sldMk cId="4258106773" sldId="5746"/>
            <ac:spMk id="6" creationId="{75A060A8-FFD9-99BF-E378-D1055E9E0904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1:51:18.062" v="0" actId="1076"/>
          <ac:spMkLst>
            <pc:docMk/>
            <pc:sldMk cId="4258106773" sldId="5746"/>
            <ac:spMk id="7" creationId="{E2332575-BFF4-F25E-D61F-0757974BA77E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1:51:56.720" v="5"/>
          <ac:spMkLst>
            <pc:docMk/>
            <pc:sldMk cId="4258106773" sldId="5746"/>
            <ac:spMk id="8" creationId="{10AAD188-B52B-9497-F378-B2AD7904DC12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1:51:56.720" v="5"/>
          <ac:spMkLst>
            <pc:docMk/>
            <pc:sldMk cId="4258106773" sldId="5746"/>
            <ac:spMk id="10" creationId="{3DBE64D2-CFF4-3F72-8AB4-CF3253346AAE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1:51:56.720" v="5"/>
          <ac:spMkLst>
            <pc:docMk/>
            <pc:sldMk cId="4258106773" sldId="5746"/>
            <ac:spMk id="16" creationId="{5D9FD1D8-BD18-AC51-3ACE-C16322A3751A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6:26:07.733" v="111"/>
          <ac:spMkLst>
            <pc:docMk/>
            <pc:sldMk cId="4258106773" sldId="5746"/>
            <ac:spMk id="18" creationId="{96BF10C4-D64E-5FFB-5404-3FEEFC95B15A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1:53:32.410" v="39" actId="1076"/>
          <ac:spMkLst>
            <pc:docMk/>
            <pc:sldMk cId="4258106773" sldId="5746"/>
            <ac:spMk id="24" creationId="{9C8F2630-0445-53DA-66E2-F525C65535AA}"/>
          </ac:spMkLst>
        </pc:spChg>
        <pc:grpChg chg="add">
          <ac:chgData name="Camila Guaranha" userId="S::camila-guaranha@saude.rs.gov.br::a93ed96d-19a2-46bd-91b9-fc01c59dca31" providerId="AD" clId="Web-{1CABEA14-C944-FF7F-0DE3-1B1AD42A3918}" dt="2024-04-10T11:51:56.720" v="5"/>
          <ac:grpSpMkLst>
            <pc:docMk/>
            <pc:sldMk cId="4258106773" sldId="5746"/>
            <ac:grpSpMk id="5" creationId="{A92316E9-8122-2014-E28D-552B07D2AA72}"/>
          </ac:grpSpMkLst>
        </pc:grpChg>
      </pc:sldChg>
      <pc:sldChg chg="addSp delSp modSp">
        <pc:chgData name="Camila Guaranha" userId="S::camila-guaranha@saude.rs.gov.br::a93ed96d-19a2-46bd-91b9-fc01c59dca31" providerId="AD" clId="Web-{1CABEA14-C944-FF7F-0DE3-1B1AD42A3918}" dt="2024-04-10T16:25:31.279" v="101"/>
        <pc:sldMkLst>
          <pc:docMk/>
          <pc:sldMk cId="253445347" sldId="5752"/>
        </pc:sldMkLst>
        <pc:spChg chg="add">
          <ac:chgData name="Camila Guaranha" userId="S::camila-guaranha@saude.rs.gov.br::a93ed96d-19a2-46bd-91b9-fc01c59dca31" providerId="AD" clId="Web-{1CABEA14-C944-FF7F-0DE3-1B1AD42A3918}" dt="2024-04-10T16:25:31.279" v="101"/>
          <ac:spMkLst>
            <pc:docMk/>
            <pc:sldMk cId="253445347" sldId="5752"/>
            <ac:spMk id="3" creationId="{0245BE1F-C8D7-6DDB-4177-470AFF796DAF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24:10.229" v="84" actId="14100"/>
          <ac:spMkLst>
            <pc:docMk/>
            <pc:sldMk cId="253445347" sldId="5752"/>
            <ac:spMk id="6" creationId="{FCB8D736-0C85-538D-0DBE-37971EF2FABD}"/>
          </ac:spMkLst>
        </pc:spChg>
        <pc:spChg chg="del">
          <ac:chgData name="Camila Guaranha" userId="S::camila-guaranha@saude.rs.gov.br::a93ed96d-19a2-46bd-91b9-fc01c59dca31" providerId="AD" clId="Web-{1CABEA14-C944-FF7F-0DE3-1B1AD42A3918}" dt="2024-04-10T16:25:28.919" v="100"/>
          <ac:spMkLst>
            <pc:docMk/>
            <pc:sldMk cId="253445347" sldId="5752"/>
            <ac:spMk id="9" creationId="{F50EE9DE-9EC3-5B9F-9715-75FF917F098C}"/>
          </ac:spMkLst>
        </pc:spChg>
      </pc:sldChg>
      <pc:sldChg chg="addSp delSp modSp">
        <pc:chgData name="Camila Guaranha" userId="S::camila-guaranha@saude.rs.gov.br::a93ed96d-19a2-46bd-91b9-fc01c59dca31" providerId="AD" clId="Web-{1CABEA14-C944-FF7F-0DE3-1B1AD42A3918}" dt="2024-04-10T17:06:51.416" v="265" actId="20577"/>
        <pc:sldMkLst>
          <pc:docMk/>
          <pc:sldMk cId="2529734813" sldId="5754"/>
        </pc:sldMkLst>
        <pc:spChg chg="mod">
          <ac:chgData name="Camila Guaranha" userId="S::camila-guaranha@saude.rs.gov.br::a93ed96d-19a2-46bd-91b9-fc01c59dca31" providerId="AD" clId="Web-{1CABEA14-C944-FF7F-0DE3-1B1AD42A3918}" dt="2024-04-10T17:06:51.416" v="265" actId="20577"/>
          <ac:spMkLst>
            <pc:docMk/>
            <pc:sldMk cId="2529734813" sldId="5754"/>
            <ac:spMk id="5" creationId="{0270CF2A-D12A-0EAC-5FB9-B19524F10F71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6:26:27.202" v="117"/>
          <ac:spMkLst>
            <pc:docMk/>
            <pc:sldMk cId="2529734813" sldId="5754"/>
            <ac:spMk id="6" creationId="{B423374B-3379-6D85-B123-37F6A2658402}"/>
          </ac:spMkLst>
        </pc:spChg>
        <pc:spChg chg="del">
          <ac:chgData name="Camila Guaranha" userId="S::camila-guaranha@saude.rs.gov.br::a93ed96d-19a2-46bd-91b9-fc01c59dca31" providerId="AD" clId="Web-{1CABEA14-C944-FF7F-0DE3-1B1AD42A3918}" dt="2024-04-10T16:26:25.937" v="116"/>
          <ac:spMkLst>
            <pc:docMk/>
            <pc:sldMk cId="2529734813" sldId="5754"/>
            <ac:spMk id="9" creationId="{F50EE9DE-9EC3-5B9F-9715-75FF917F098C}"/>
          </ac:spMkLst>
        </pc:spChg>
      </pc:sldChg>
      <pc:sldChg chg="addSp modSp">
        <pc:chgData name="Camila Guaranha" userId="S::camila-guaranha@saude.rs.gov.br::a93ed96d-19a2-46bd-91b9-fc01c59dca31" providerId="AD" clId="Web-{1CABEA14-C944-FF7F-0DE3-1B1AD42A3918}" dt="2024-04-10T16:25:54.311" v="107" actId="1076"/>
        <pc:sldMkLst>
          <pc:docMk/>
          <pc:sldMk cId="216025151" sldId="5757"/>
        </pc:sldMkLst>
        <pc:spChg chg="add mod">
          <ac:chgData name="Camila Guaranha" userId="S::camila-guaranha@saude.rs.gov.br::a93ed96d-19a2-46bd-91b9-fc01c59dca31" providerId="AD" clId="Web-{1CABEA14-C944-FF7F-0DE3-1B1AD42A3918}" dt="2024-04-10T16:25:54.311" v="107" actId="1076"/>
          <ac:spMkLst>
            <pc:docMk/>
            <pc:sldMk cId="216025151" sldId="5757"/>
            <ac:spMk id="11" creationId="{5E5A6D53-C43C-9452-A2E3-553308E3FE7E}"/>
          </ac:spMkLst>
        </pc:spChg>
      </pc:sldChg>
      <pc:sldChg chg="addSp delSp modSp">
        <pc:chgData name="Camila Guaranha" userId="S::camila-guaranha@saude.rs.gov.br::a93ed96d-19a2-46bd-91b9-fc01c59dca31" providerId="AD" clId="Web-{1CABEA14-C944-FF7F-0DE3-1B1AD42A3918}" dt="2024-04-10T16:26:05.389" v="110" actId="1076"/>
        <pc:sldMkLst>
          <pc:docMk/>
          <pc:sldMk cId="2396694990" sldId="5759"/>
        </pc:sldMkLst>
        <pc:spChg chg="mod">
          <ac:chgData name="Camila Guaranha" userId="S::camila-guaranha@saude.rs.gov.br::a93ed96d-19a2-46bd-91b9-fc01c59dca31" providerId="AD" clId="Web-{1CABEA14-C944-FF7F-0DE3-1B1AD42A3918}" dt="2024-04-10T11:53:06.191" v="34" actId="20577"/>
          <ac:spMkLst>
            <pc:docMk/>
            <pc:sldMk cId="2396694990" sldId="5759"/>
            <ac:spMk id="3" creationId="{04A683D9-1EEB-F6C5-C065-B83A2F31C318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1:52:42.503" v="12" actId="1076"/>
          <ac:spMkLst>
            <pc:docMk/>
            <pc:sldMk cId="2396694990" sldId="5759"/>
            <ac:spMk id="9" creationId="{1235EC23-38CC-A57D-58AE-6566FB30619D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6:26:05.389" v="110" actId="1076"/>
          <ac:spMkLst>
            <pc:docMk/>
            <pc:sldMk cId="2396694990" sldId="5759"/>
            <ac:spMk id="12" creationId="{DE27B23C-651D-AD1A-D67A-D1086E3438FE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1:52:42.518" v="14" actId="1076"/>
          <ac:spMkLst>
            <pc:docMk/>
            <pc:sldMk cId="2396694990" sldId="5759"/>
            <ac:spMk id="22" creationId="{5AC9879A-A730-E2B1-8BCC-CB0F69269563}"/>
          </ac:spMkLst>
        </pc:spChg>
        <pc:spChg chg="add mod">
          <ac:chgData name="Camila Guaranha" userId="S::camila-guaranha@saude.rs.gov.br::a93ed96d-19a2-46bd-91b9-fc01c59dca31" providerId="AD" clId="Web-{1CABEA14-C944-FF7F-0DE3-1B1AD42A3918}" dt="2024-04-10T11:52:42.549" v="16" actId="1076"/>
          <ac:spMkLst>
            <pc:docMk/>
            <pc:sldMk cId="2396694990" sldId="5759"/>
            <ac:spMk id="30" creationId="{2D41BE73-4B1D-A572-3143-BBBA7B9177CC}"/>
          </ac:spMkLst>
        </pc:spChg>
        <pc:spChg chg="add del mod">
          <ac:chgData name="Camila Guaranha" userId="S::camila-guaranha@saude.rs.gov.br::a93ed96d-19a2-46bd-91b9-fc01c59dca31" providerId="AD" clId="Web-{1CABEA14-C944-FF7F-0DE3-1B1AD42A3918}" dt="2024-04-10T11:53:00.628" v="31"/>
          <ac:spMkLst>
            <pc:docMk/>
            <pc:sldMk cId="2396694990" sldId="5759"/>
            <ac:spMk id="32" creationId="{CF59D799-F399-074B-2D87-4C85F8897C5F}"/>
          </ac:spMkLst>
        </pc:spChg>
        <pc:grpChg chg="add mod">
          <ac:chgData name="Camila Guaranha" userId="S::camila-guaranha@saude.rs.gov.br::a93ed96d-19a2-46bd-91b9-fc01c59dca31" providerId="AD" clId="Web-{1CABEA14-C944-FF7F-0DE3-1B1AD42A3918}" dt="2024-04-10T11:52:42.518" v="13" actId="1076"/>
          <ac:grpSpMkLst>
            <pc:docMk/>
            <pc:sldMk cId="2396694990" sldId="5759"/>
            <ac:grpSpMk id="20" creationId="{9BB5E52B-E301-3710-D9C6-9C9D026CAF66}"/>
          </ac:grpSpMkLst>
        </pc:grpChg>
        <pc:grpChg chg="add mod">
          <ac:chgData name="Camila Guaranha" userId="S::camila-guaranha@saude.rs.gov.br::a93ed96d-19a2-46bd-91b9-fc01c59dca31" providerId="AD" clId="Web-{1CABEA14-C944-FF7F-0DE3-1B1AD42A3918}" dt="2024-04-10T11:52:42.549" v="15" actId="1076"/>
          <ac:grpSpMkLst>
            <pc:docMk/>
            <pc:sldMk cId="2396694990" sldId="5759"/>
            <ac:grpSpMk id="28" creationId="{1EFA876C-D947-4407-DFB8-8EDAB2ECA6CD}"/>
          </ac:grpSpMkLst>
        </pc:grpChg>
      </pc:sldChg>
      <pc:sldChg chg="del">
        <pc:chgData name="Camila Guaranha" userId="S::camila-guaranha@saude.rs.gov.br::a93ed96d-19a2-46bd-91b9-fc01c59dca31" providerId="AD" clId="Web-{1CABEA14-C944-FF7F-0DE3-1B1AD42A3918}" dt="2024-04-10T11:53:13.941" v="35"/>
        <pc:sldMkLst>
          <pc:docMk/>
          <pc:sldMk cId="2932000026" sldId="5760"/>
        </pc:sldMkLst>
      </pc:sldChg>
      <pc:sldChg chg="del">
        <pc:chgData name="Camila Guaranha" userId="S::camila-guaranha@saude.rs.gov.br::a93ed96d-19a2-46bd-91b9-fc01c59dca31" providerId="AD" clId="Web-{1CABEA14-C944-FF7F-0DE3-1B1AD42A3918}" dt="2024-04-10T11:53:16.019" v="36"/>
        <pc:sldMkLst>
          <pc:docMk/>
          <pc:sldMk cId="3470457884" sldId="5761"/>
        </pc:sldMkLst>
      </pc:sldChg>
      <pc:sldChg chg="modSp">
        <pc:chgData name="Camila Guaranha" userId="S::camila-guaranha@saude.rs.gov.br::a93ed96d-19a2-46bd-91b9-fc01c59dca31" providerId="AD" clId="Web-{1CABEA14-C944-FF7F-0DE3-1B1AD42A3918}" dt="2024-04-10T16:57:44.973" v="169" actId="20577"/>
        <pc:sldMkLst>
          <pc:docMk/>
          <pc:sldMk cId="2868521907" sldId="5762"/>
        </pc:sldMkLst>
        <pc:spChg chg="mod">
          <ac:chgData name="Camila Guaranha" userId="S::camila-guaranha@saude.rs.gov.br::a93ed96d-19a2-46bd-91b9-fc01c59dca31" providerId="AD" clId="Web-{1CABEA14-C944-FF7F-0DE3-1B1AD42A3918}" dt="2024-04-10T16:51:00.082" v="141" actId="1076"/>
          <ac:spMkLst>
            <pc:docMk/>
            <pc:sldMk cId="2868521907" sldId="5762"/>
            <ac:spMk id="9" creationId="{F50EE9DE-9EC3-5B9F-9715-75FF917F098C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6:57:44.973" v="169" actId="20577"/>
          <ac:spMkLst>
            <pc:docMk/>
            <pc:sldMk cId="2868521907" sldId="5762"/>
            <ac:spMk id="42" creationId="{0270CF2A-D12A-0EAC-5FB9-B19524F10F71}"/>
          </ac:spMkLst>
        </pc:spChg>
      </pc:sldChg>
      <pc:sldChg chg="addSp delSp">
        <pc:chgData name="Camila Guaranha" userId="S::camila-guaranha@saude.rs.gov.br::a93ed96d-19a2-46bd-91b9-fc01c59dca31" providerId="AD" clId="Web-{1CABEA14-C944-FF7F-0DE3-1B1AD42A3918}" dt="2024-04-10T16:25:35.701" v="103"/>
        <pc:sldMkLst>
          <pc:docMk/>
          <pc:sldMk cId="918665817" sldId="5763"/>
        </pc:sldMkLst>
        <pc:spChg chg="add">
          <ac:chgData name="Camila Guaranha" userId="S::camila-guaranha@saude.rs.gov.br::a93ed96d-19a2-46bd-91b9-fc01c59dca31" providerId="AD" clId="Web-{1CABEA14-C944-FF7F-0DE3-1B1AD42A3918}" dt="2024-04-10T16:25:35.701" v="103"/>
          <ac:spMkLst>
            <pc:docMk/>
            <pc:sldMk cId="918665817" sldId="5763"/>
            <ac:spMk id="3" creationId="{EF58AEDD-CE32-E34F-5996-0664D9144A38}"/>
          </ac:spMkLst>
        </pc:spChg>
        <pc:spChg chg="del">
          <ac:chgData name="Camila Guaranha" userId="S::camila-guaranha@saude.rs.gov.br::a93ed96d-19a2-46bd-91b9-fc01c59dca31" providerId="AD" clId="Web-{1CABEA14-C944-FF7F-0DE3-1B1AD42A3918}" dt="2024-04-10T16:25:35.388" v="102"/>
          <ac:spMkLst>
            <pc:docMk/>
            <pc:sldMk cId="918665817" sldId="5763"/>
            <ac:spMk id="9" creationId="{F50EE9DE-9EC3-5B9F-9715-75FF917F098C}"/>
          </ac:spMkLst>
        </pc:spChg>
      </pc:sldChg>
      <pc:sldChg chg="addSp delSp modSp ord">
        <pc:chgData name="Camila Guaranha" userId="S::camila-guaranha@saude.rs.gov.br::a93ed96d-19a2-46bd-91b9-fc01c59dca31" providerId="AD" clId="Web-{1CABEA14-C944-FF7F-0DE3-1B1AD42A3918}" dt="2024-04-10T16:54:18.339" v="145"/>
        <pc:sldMkLst>
          <pc:docMk/>
          <pc:sldMk cId="3137830749" sldId="5764"/>
        </pc:sldMkLst>
        <pc:spChg chg="mod">
          <ac:chgData name="Camila Guaranha" userId="S::camila-guaranha@saude.rs.gov.br::a93ed96d-19a2-46bd-91b9-fc01c59dca31" providerId="AD" clId="Web-{1CABEA14-C944-FF7F-0DE3-1B1AD42A3918}" dt="2024-04-10T16:30:37.898" v="138" actId="1076"/>
          <ac:spMkLst>
            <pc:docMk/>
            <pc:sldMk cId="3137830749" sldId="5764"/>
            <ac:spMk id="5" creationId="{0270CF2A-D12A-0EAC-5FB9-B19524F10F71}"/>
          </ac:spMkLst>
        </pc:spChg>
        <pc:spChg chg="del mod">
          <ac:chgData name="Camila Guaranha" userId="S::camila-guaranha@saude.rs.gov.br::a93ed96d-19a2-46bd-91b9-fc01c59dca31" providerId="AD" clId="Web-{1CABEA14-C944-FF7F-0DE3-1B1AD42A3918}" dt="2024-04-10T16:26:34.562" v="120"/>
          <ac:spMkLst>
            <pc:docMk/>
            <pc:sldMk cId="3137830749" sldId="5764"/>
            <ac:spMk id="9" creationId="{F50EE9DE-9EC3-5B9F-9715-75FF917F098C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6:26:32.406" v="119"/>
          <ac:spMkLst>
            <pc:docMk/>
            <pc:sldMk cId="3137830749" sldId="5764"/>
            <ac:spMk id="10" creationId="{35BD606F-FE0B-6C20-0E4F-035D4F5507FC}"/>
          </ac:spMkLst>
        </pc:spChg>
        <pc:grpChg chg="mod">
          <ac:chgData name="Camila Guaranha" userId="S::camila-guaranha@saude.rs.gov.br::a93ed96d-19a2-46bd-91b9-fc01c59dca31" providerId="AD" clId="Web-{1CABEA14-C944-FF7F-0DE3-1B1AD42A3918}" dt="2024-04-10T16:30:44.383" v="139" actId="1076"/>
          <ac:grpSpMkLst>
            <pc:docMk/>
            <pc:sldMk cId="3137830749" sldId="5764"/>
            <ac:grpSpMk id="8" creationId="{76CF5106-2CE9-6CA6-1595-31DF9229A391}"/>
          </ac:grpSpMkLst>
        </pc:grpChg>
      </pc:sldChg>
      <pc:sldChg chg="addSp delSp modSp ord">
        <pc:chgData name="Camila Guaranha" userId="S::camila-guaranha@saude.rs.gov.br::a93ed96d-19a2-46bd-91b9-fc01c59dca31" providerId="AD" clId="Web-{1CABEA14-C944-FF7F-0DE3-1B1AD42A3918}" dt="2024-04-10T16:54:37.793" v="146"/>
        <pc:sldMkLst>
          <pc:docMk/>
          <pc:sldMk cId="3382951583" sldId="5765"/>
        </pc:sldMkLst>
        <pc:spChg chg="mod">
          <ac:chgData name="Camila Guaranha" userId="S::camila-guaranha@saude.rs.gov.br::a93ed96d-19a2-46bd-91b9-fc01c59dca31" providerId="AD" clId="Web-{1CABEA14-C944-FF7F-0DE3-1B1AD42A3918}" dt="2024-04-10T16:30:26.289" v="136" actId="20577"/>
          <ac:spMkLst>
            <pc:docMk/>
            <pc:sldMk cId="3382951583" sldId="5765"/>
            <ac:spMk id="5" creationId="{0270CF2A-D12A-0EAC-5FB9-B19524F10F71}"/>
          </ac:spMkLst>
        </pc:spChg>
        <pc:spChg chg="del">
          <ac:chgData name="Camila Guaranha" userId="S::camila-guaranha@saude.rs.gov.br::a93ed96d-19a2-46bd-91b9-fc01c59dca31" providerId="AD" clId="Web-{1CABEA14-C944-FF7F-0DE3-1B1AD42A3918}" dt="2024-04-10T16:26:39.015" v="121"/>
          <ac:spMkLst>
            <pc:docMk/>
            <pc:sldMk cId="3382951583" sldId="5765"/>
            <ac:spMk id="9" creationId="{F50EE9DE-9EC3-5B9F-9715-75FF917F098C}"/>
          </ac:spMkLst>
        </pc:spChg>
        <pc:spChg chg="add">
          <ac:chgData name="Camila Guaranha" userId="S::camila-guaranha@saude.rs.gov.br::a93ed96d-19a2-46bd-91b9-fc01c59dca31" providerId="AD" clId="Web-{1CABEA14-C944-FF7F-0DE3-1B1AD42A3918}" dt="2024-04-10T16:26:39.609" v="122"/>
          <ac:spMkLst>
            <pc:docMk/>
            <pc:sldMk cId="3382951583" sldId="5765"/>
            <ac:spMk id="10" creationId="{DCD37DD4-DF3C-9CFF-7435-4288D36029F6}"/>
          </ac:spMkLst>
        </pc:spChg>
      </pc:sldChg>
      <pc:sldChg chg="addSp modSp">
        <pc:chgData name="Camila Guaranha" userId="S::camila-guaranha@saude.rs.gov.br::a93ed96d-19a2-46bd-91b9-fc01c59dca31" providerId="AD" clId="Web-{1CABEA14-C944-FF7F-0DE3-1B1AD42A3918}" dt="2024-04-10T16:26:12.530" v="113"/>
        <pc:sldMkLst>
          <pc:docMk/>
          <pc:sldMk cId="1739913620" sldId="5766"/>
        </pc:sldMkLst>
        <pc:spChg chg="add">
          <ac:chgData name="Camila Guaranha" userId="S::camila-guaranha@saude.rs.gov.br::a93ed96d-19a2-46bd-91b9-fc01c59dca31" providerId="AD" clId="Web-{1CABEA14-C944-FF7F-0DE3-1B1AD42A3918}" dt="2024-04-10T16:26:12.530" v="113"/>
          <ac:spMkLst>
            <pc:docMk/>
            <pc:sldMk cId="1739913620" sldId="5766"/>
            <ac:spMk id="6" creationId="{2AE0A48A-7B08-F30B-3924-366310893A5E}"/>
          </ac:spMkLst>
        </pc:spChg>
        <pc:picChg chg="mod">
          <ac:chgData name="Camila Guaranha" userId="S::camila-guaranha@saude.rs.gov.br::a93ed96d-19a2-46bd-91b9-fc01c59dca31" providerId="AD" clId="Web-{1CABEA14-C944-FF7F-0DE3-1B1AD42A3918}" dt="2024-04-10T11:54:06.818" v="43" actId="1076"/>
          <ac:picMkLst>
            <pc:docMk/>
            <pc:sldMk cId="1739913620" sldId="5766"/>
            <ac:picMk id="3" creationId="{AD2EAEB1-A4D4-B974-7B62-F570933AC42E}"/>
          </ac:picMkLst>
        </pc:picChg>
        <pc:picChg chg="mod">
          <ac:chgData name="Camila Guaranha" userId="S::camila-guaranha@saude.rs.gov.br::a93ed96d-19a2-46bd-91b9-fc01c59dca31" providerId="AD" clId="Web-{1CABEA14-C944-FF7F-0DE3-1B1AD42A3918}" dt="2024-04-10T11:54:09.521" v="44" actId="14100"/>
          <ac:picMkLst>
            <pc:docMk/>
            <pc:sldMk cId="1739913620" sldId="5766"/>
            <ac:picMk id="5" creationId="{DF169886-900B-D1F2-BC4A-5E7045896C48}"/>
          </ac:picMkLst>
        </pc:picChg>
      </pc:sldChg>
      <pc:sldChg chg="addSp modSp">
        <pc:chgData name="Camila Guaranha" userId="S::camila-guaranha@saude.rs.gov.br::a93ed96d-19a2-46bd-91b9-fc01c59dca31" providerId="AD" clId="Web-{1CABEA14-C944-FF7F-0DE3-1B1AD42A3918}" dt="2024-04-10T17:06:14.477" v="243" actId="20577"/>
        <pc:sldMkLst>
          <pc:docMk/>
          <pc:sldMk cId="2624946390" sldId="5767"/>
        </pc:sldMkLst>
        <pc:spChg chg="add">
          <ac:chgData name="Camila Guaranha" userId="S::camila-guaranha@saude.rs.gov.br::a93ed96d-19a2-46bd-91b9-fc01c59dca31" providerId="AD" clId="Web-{1CABEA14-C944-FF7F-0DE3-1B1AD42A3918}" dt="2024-04-10T16:26:14.968" v="114"/>
          <ac:spMkLst>
            <pc:docMk/>
            <pc:sldMk cId="2624946390" sldId="5767"/>
            <ac:spMk id="3" creationId="{138D5E41-6313-2499-31B2-94606113B038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7:06:14.477" v="243" actId="20577"/>
          <ac:spMkLst>
            <pc:docMk/>
            <pc:sldMk cId="2624946390" sldId="5767"/>
            <ac:spMk id="5" creationId="{251561C4-35C2-F9E6-450B-6A0FCEC33795}"/>
          </ac:spMkLst>
        </pc:spChg>
      </pc:sldChg>
      <pc:sldChg chg="addSp modSp">
        <pc:chgData name="Camila Guaranha" userId="S::camila-guaranha@saude.rs.gov.br::a93ed96d-19a2-46bd-91b9-fc01c59dca31" providerId="AD" clId="Web-{1CABEA14-C944-FF7F-0DE3-1B1AD42A3918}" dt="2024-04-10T17:04:39.270" v="175" actId="20577"/>
        <pc:sldMkLst>
          <pc:docMk/>
          <pc:sldMk cId="4219524852" sldId="5768"/>
        </pc:sldMkLst>
        <pc:spChg chg="add">
          <ac:chgData name="Camila Guaranha" userId="S::camila-guaranha@saude.rs.gov.br::a93ed96d-19a2-46bd-91b9-fc01c59dca31" providerId="AD" clId="Web-{1CABEA14-C944-FF7F-0DE3-1B1AD42A3918}" dt="2024-04-10T16:26:09.889" v="112"/>
          <ac:spMkLst>
            <pc:docMk/>
            <pc:sldMk cId="4219524852" sldId="5768"/>
            <ac:spMk id="3" creationId="{4DBA7427-BEF7-BD0B-3F06-EAA9C9E96AEA}"/>
          </ac:spMkLst>
        </pc:spChg>
        <pc:spChg chg="mod">
          <ac:chgData name="Camila Guaranha" userId="S::camila-guaranha@saude.rs.gov.br::a93ed96d-19a2-46bd-91b9-fc01c59dca31" providerId="AD" clId="Web-{1CABEA14-C944-FF7F-0DE3-1B1AD42A3918}" dt="2024-04-10T17:04:39.270" v="175" actId="20577"/>
          <ac:spMkLst>
            <pc:docMk/>
            <pc:sldMk cId="4219524852" sldId="5768"/>
            <ac:spMk id="6" creationId="{D857C77B-859D-11F1-62AF-1BEC0C4F4FB2}"/>
          </ac:spMkLst>
        </pc:spChg>
      </pc:sldChg>
      <pc:sldChg chg="add replId">
        <pc:chgData name="Camila Guaranha" userId="S::camila-guaranha@saude.rs.gov.br::a93ed96d-19a2-46bd-91b9-fc01c59dca31" providerId="AD" clId="Web-{1CABEA14-C944-FF7F-0DE3-1B1AD42A3918}" dt="2024-04-10T16:55:50.968" v="147"/>
        <pc:sldMkLst>
          <pc:docMk/>
          <pc:sldMk cId="756271132" sldId="5769"/>
        </pc:sldMkLst>
      </pc:sldChg>
    </pc:docChg>
  </pc:docChgLst>
  <pc:docChgLst>
    <pc:chgData name="Camila Guaranha" userId="S::camila-guaranha@saude.rs.gov.br::a93ed96d-19a2-46bd-91b9-fc01c59dca31" providerId="AD" clId="Web-{16196A1E-9DC6-F974-82D4-AB6A883DDE39}"/>
    <pc:docChg chg="delSld modSld">
      <pc:chgData name="Camila Guaranha" userId="S::camila-guaranha@saude.rs.gov.br::a93ed96d-19a2-46bd-91b9-fc01c59dca31" providerId="AD" clId="Web-{16196A1E-9DC6-F974-82D4-AB6A883DDE39}" dt="2024-03-12T14:38:57.847" v="319"/>
      <pc:docMkLst>
        <pc:docMk/>
      </pc:docMkLst>
      <pc:sldChg chg="addSp modSp">
        <pc:chgData name="Camila Guaranha" userId="S::camila-guaranha@saude.rs.gov.br::a93ed96d-19a2-46bd-91b9-fc01c59dca31" providerId="AD" clId="Web-{16196A1E-9DC6-F974-82D4-AB6A883DDE39}" dt="2024-03-12T14:38:21.518" v="314" actId="1076"/>
        <pc:sldMkLst>
          <pc:docMk/>
          <pc:sldMk cId="1575938380" sldId="269"/>
        </pc:sldMkLst>
        <pc:spChg chg="add mod">
          <ac:chgData name="Camila Guaranha" userId="S::camila-guaranha@saude.rs.gov.br::a93ed96d-19a2-46bd-91b9-fc01c59dca31" providerId="AD" clId="Web-{16196A1E-9DC6-F974-82D4-AB6A883DDE39}" dt="2024-03-12T14:38:21.518" v="314" actId="1076"/>
          <ac:spMkLst>
            <pc:docMk/>
            <pc:sldMk cId="1575938380" sldId="269"/>
            <ac:spMk id="7" creationId="{5183A359-A702-F2D9-2301-28F0D215FEF6}"/>
          </ac:spMkLst>
        </pc:spChg>
      </pc:sldChg>
      <pc:sldChg chg="addSp">
        <pc:chgData name="Camila Guaranha" userId="S::camila-guaranha@saude.rs.gov.br::a93ed96d-19a2-46bd-91b9-fc01c59dca31" providerId="AD" clId="Web-{16196A1E-9DC6-F974-82D4-AB6A883DDE39}" dt="2024-03-12T14:38:38.128" v="317"/>
        <pc:sldMkLst>
          <pc:docMk/>
          <pc:sldMk cId="3918108118" sldId="277"/>
        </pc:sldMkLst>
        <pc:spChg chg="add">
          <ac:chgData name="Camila Guaranha" userId="S::camila-guaranha@saude.rs.gov.br::a93ed96d-19a2-46bd-91b9-fc01c59dca31" providerId="AD" clId="Web-{16196A1E-9DC6-F974-82D4-AB6A883DDE39}" dt="2024-03-12T14:38:38.128" v="317"/>
          <ac:spMkLst>
            <pc:docMk/>
            <pc:sldMk cId="3918108118" sldId="277"/>
            <ac:spMk id="7" creationId="{03C8628E-B4F4-44C3-FDBF-8C171B462909}"/>
          </ac:spMkLst>
        </pc:spChg>
      </pc:sldChg>
      <pc:sldChg chg="modSp">
        <pc:chgData name="Camila Guaranha" userId="S::camila-guaranha@saude.rs.gov.br::a93ed96d-19a2-46bd-91b9-fc01c59dca31" providerId="AD" clId="Web-{16196A1E-9DC6-F974-82D4-AB6A883DDE39}" dt="2024-03-12T14:37:59.986" v="310" actId="20577"/>
        <pc:sldMkLst>
          <pc:docMk/>
          <pc:sldMk cId="246790230" sldId="5668"/>
        </pc:sldMkLst>
        <pc:spChg chg="mod">
          <ac:chgData name="Camila Guaranha" userId="S::camila-guaranha@saude.rs.gov.br::a93ed96d-19a2-46bd-91b9-fc01c59dca31" providerId="AD" clId="Web-{16196A1E-9DC6-F974-82D4-AB6A883DDE39}" dt="2024-03-12T14:36:45.516" v="286" actId="20577"/>
          <ac:spMkLst>
            <pc:docMk/>
            <pc:sldMk cId="246790230" sldId="5668"/>
            <ac:spMk id="19" creationId="{8BC53795-BAE2-4CC6-BC7C-CA4033E84B7B}"/>
          </ac:spMkLst>
        </pc:spChg>
        <pc:spChg chg="mod">
          <ac:chgData name="Camila Guaranha" userId="S::camila-guaranha@saude.rs.gov.br::a93ed96d-19a2-46bd-91b9-fc01c59dca31" providerId="AD" clId="Web-{16196A1E-9DC6-F974-82D4-AB6A883DDE39}" dt="2024-03-12T14:37:59.986" v="310" actId="20577"/>
          <ac:spMkLst>
            <pc:docMk/>
            <pc:sldMk cId="246790230" sldId="5668"/>
            <ac:spMk id="37" creationId="{603DC474-7E29-4DDD-8855-2F275C7F4810}"/>
          </ac:spMkLst>
        </pc:spChg>
      </pc:sldChg>
      <pc:sldChg chg="addSp delSp">
        <pc:chgData name="Camila Guaranha" userId="S::camila-guaranha@saude.rs.gov.br::a93ed96d-19a2-46bd-91b9-fc01c59dca31" providerId="AD" clId="Web-{16196A1E-9DC6-F974-82D4-AB6A883DDE39}" dt="2024-03-12T14:38:12.659" v="312"/>
        <pc:sldMkLst>
          <pc:docMk/>
          <pc:sldMk cId="2043332491" sldId="5670"/>
        </pc:sldMkLst>
        <pc:spChg chg="add">
          <ac:chgData name="Camila Guaranha" userId="S::camila-guaranha@saude.rs.gov.br::a93ed96d-19a2-46bd-91b9-fc01c59dca31" providerId="AD" clId="Web-{16196A1E-9DC6-F974-82D4-AB6A883DDE39}" dt="2024-03-12T14:38:12.659" v="312"/>
          <ac:spMkLst>
            <pc:docMk/>
            <pc:sldMk cId="2043332491" sldId="5670"/>
            <ac:spMk id="7" creationId="{F3EA91B6-6291-5B4D-BCE3-19649DAE91E5}"/>
          </ac:spMkLst>
        </pc:spChg>
        <pc:spChg chg="del">
          <ac:chgData name="Camila Guaranha" userId="S::camila-guaranha@saude.rs.gov.br::a93ed96d-19a2-46bd-91b9-fc01c59dca31" providerId="AD" clId="Web-{16196A1E-9DC6-F974-82D4-AB6A883DDE39}" dt="2024-03-12T14:38:12.159" v="311"/>
          <ac:spMkLst>
            <pc:docMk/>
            <pc:sldMk cId="2043332491" sldId="5670"/>
            <ac:spMk id="37" creationId="{603DC474-7E29-4DDD-8855-2F275C7F4810}"/>
          </ac:spMkLst>
        </pc:spChg>
      </pc:sldChg>
      <pc:sldChg chg="addSp delSp">
        <pc:chgData name="Camila Guaranha" userId="S::camila-guaranha@saude.rs.gov.br::a93ed96d-19a2-46bd-91b9-fc01c59dca31" providerId="AD" clId="Web-{16196A1E-9DC6-F974-82D4-AB6A883DDE39}" dt="2024-03-12T14:38:57.847" v="319"/>
        <pc:sldMkLst>
          <pc:docMk/>
          <pc:sldMk cId="3773459199" sldId="5673"/>
        </pc:sldMkLst>
        <pc:spChg chg="add">
          <ac:chgData name="Camila Guaranha" userId="S::camila-guaranha@saude.rs.gov.br::a93ed96d-19a2-46bd-91b9-fc01c59dca31" providerId="AD" clId="Web-{16196A1E-9DC6-F974-82D4-AB6A883DDE39}" dt="2024-03-12T14:38:57.847" v="319"/>
          <ac:spMkLst>
            <pc:docMk/>
            <pc:sldMk cId="3773459199" sldId="5673"/>
            <ac:spMk id="6" creationId="{DC5BDAB7-1C59-7B14-1C68-95BE33220CE0}"/>
          </ac:spMkLst>
        </pc:spChg>
        <pc:spChg chg="del">
          <ac:chgData name="Camila Guaranha" userId="S::camila-guaranha@saude.rs.gov.br::a93ed96d-19a2-46bd-91b9-fc01c59dca31" providerId="AD" clId="Web-{16196A1E-9DC6-F974-82D4-AB6A883DDE39}" dt="2024-03-12T14:38:55.425" v="318"/>
          <ac:spMkLst>
            <pc:docMk/>
            <pc:sldMk cId="3773459199" sldId="5673"/>
            <ac:spMk id="37" creationId="{603DC474-7E29-4DDD-8855-2F275C7F4810}"/>
          </ac:spMkLst>
        </pc:spChg>
      </pc:sldChg>
      <pc:sldChg chg="del">
        <pc:chgData name="Camila Guaranha" userId="S::camila-guaranha@saude.rs.gov.br::a93ed96d-19a2-46bd-91b9-fc01c59dca31" providerId="AD" clId="Web-{16196A1E-9DC6-F974-82D4-AB6A883DDE39}" dt="2024-03-12T14:35:51.670" v="276"/>
        <pc:sldMkLst>
          <pc:docMk/>
          <pc:sldMk cId="3690493227" sldId="5736"/>
        </pc:sldMkLst>
      </pc:sldChg>
      <pc:sldChg chg="addSp delSp modSp">
        <pc:chgData name="Camila Guaranha" userId="S::camila-guaranha@saude.rs.gov.br::a93ed96d-19a2-46bd-91b9-fc01c59dca31" providerId="AD" clId="Web-{16196A1E-9DC6-F974-82D4-AB6A883DDE39}" dt="2024-03-12T14:38:31.425" v="316" actId="1076"/>
        <pc:sldMkLst>
          <pc:docMk/>
          <pc:sldMk cId="2373358656" sldId="5737"/>
        </pc:sldMkLst>
        <pc:spChg chg="add mod">
          <ac:chgData name="Camila Guaranha" userId="S::camila-guaranha@saude.rs.gov.br::a93ed96d-19a2-46bd-91b9-fc01c59dca31" providerId="AD" clId="Web-{16196A1E-9DC6-F974-82D4-AB6A883DDE39}" dt="2024-03-12T14:15:59.592" v="41" actId="20577"/>
          <ac:spMkLst>
            <pc:docMk/>
            <pc:sldMk cId="2373358656" sldId="5737"/>
            <ac:spMk id="2" creationId="{1DCEE029-8BD2-F0A2-25AB-576A699173D8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19:31.347" v="76" actId="14100"/>
          <ac:spMkLst>
            <pc:docMk/>
            <pc:sldMk cId="2373358656" sldId="5737"/>
            <ac:spMk id="11" creationId="{F026EE30-EA06-2F72-1877-A374D66C119B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18:21.002" v="49" actId="1076"/>
          <ac:spMkLst>
            <pc:docMk/>
            <pc:sldMk cId="2373358656" sldId="5737"/>
            <ac:spMk id="13" creationId="{FD7A19A0-607B-D1E2-C2AF-A862DAC473CC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18:45.065" v="51" actId="1076"/>
          <ac:spMkLst>
            <pc:docMk/>
            <pc:sldMk cId="2373358656" sldId="5737"/>
            <ac:spMk id="14" creationId="{7E251F43-F56C-42C9-2367-32A451A40C43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19:21.378" v="74" actId="14100"/>
          <ac:spMkLst>
            <pc:docMk/>
            <pc:sldMk cId="2373358656" sldId="5737"/>
            <ac:spMk id="31" creationId="{AEDAA5F6-AB3D-19D5-F9C4-BB6451408C95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19:26.144" v="75" actId="14100"/>
          <ac:spMkLst>
            <pc:docMk/>
            <pc:sldMk cId="2373358656" sldId="5737"/>
            <ac:spMk id="32" creationId="{D7FF3F36-E700-54B8-A8EB-1D6B5C3B8254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0:38.927" v="84" actId="1076"/>
          <ac:spMkLst>
            <pc:docMk/>
            <pc:sldMk cId="2373358656" sldId="5737"/>
            <ac:spMk id="34" creationId="{CDD9BDA7-A949-AFD2-1781-5494E0EFA791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0:33.677" v="83" actId="1076"/>
          <ac:spMkLst>
            <pc:docMk/>
            <pc:sldMk cId="2373358656" sldId="5737"/>
            <ac:spMk id="35" creationId="{58F96D99-C107-DC7D-86D9-E345B1C7E70A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2:41.931" v="141" actId="1076"/>
          <ac:spMkLst>
            <pc:docMk/>
            <pc:sldMk cId="2373358656" sldId="5737"/>
            <ac:spMk id="37" creationId="{DB2CE399-B730-D092-0164-94F323254199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2:41.931" v="142" actId="1076"/>
          <ac:spMkLst>
            <pc:docMk/>
            <pc:sldMk cId="2373358656" sldId="5737"/>
            <ac:spMk id="38" creationId="{FC27AFF0-1450-D11F-A47B-59F6485E0E77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3:09.744" v="144" actId="1076"/>
          <ac:spMkLst>
            <pc:docMk/>
            <pc:sldMk cId="2373358656" sldId="5737"/>
            <ac:spMk id="39" creationId="{74CD4770-2F47-0BA0-0225-1CB348222485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4:23.105" v="170" actId="1076"/>
          <ac:spMkLst>
            <pc:docMk/>
            <pc:sldMk cId="2373358656" sldId="5737"/>
            <ac:spMk id="42" creationId="{3D93A36F-6E16-48AD-E990-E92900038C38}"/>
          </ac:spMkLst>
        </pc:spChg>
        <pc:spChg chg="add del">
          <ac:chgData name="Camila Guaranha" userId="S::camila-guaranha@saude.rs.gov.br::a93ed96d-19a2-46bd-91b9-fc01c59dca31" providerId="AD" clId="Web-{16196A1E-9DC6-F974-82D4-AB6A883DDE39}" dt="2024-03-12T14:24:03.808" v="165"/>
          <ac:spMkLst>
            <pc:docMk/>
            <pc:sldMk cId="2373358656" sldId="5737"/>
            <ac:spMk id="43" creationId="{8BA15CFD-701C-CEF4-0575-B7BD1F08F9FA}"/>
          </ac:spMkLst>
        </pc:spChg>
        <pc:spChg chg="add del">
          <ac:chgData name="Camila Guaranha" userId="S::camila-guaranha@saude.rs.gov.br::a93ed96d-19a2-46bd-91b9-fc01c59dca31" providerId="AD" clId="Web-{16196A1E-9DC6-F974-82D4-AB6A883DDE39}" dt="2024-03-12T14:24:04.745" v="167"/>
          <ac:spMkLst>
            <pc:docMk/>
            <pc:sldMk cId="2373358656" sldId="5737"/>
            <ac:spMk id="44" creationId="{837DBC9C-9429-5444-67A0-D494E6287B54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4:28.371" v="171"/>
          <ac:spMkLst>
            <pc:docMk/>
            <pc:sldMk cId="2373358656" sldId="5737"/>
            <ac:spMk id="45" creationId="{13DEBC68-659E-8755-3F6D-76277FF38E45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5:14.966" v="190" actId="20577"/>
          <ac:spMkLst>
            <pc:docMk/>
            <pc:sldMk cId="2373358656" sldId="5737"/>
            <ac:spMk id="47" creationId="{5E85F3CF-7F5A-C205-3FF7-286928094E91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4:56.044" v="177" actId="1076"/>
          <ac:spMkLst>
            <pc:docMk/>
            <pc:sldMk cId="2373358656" sldId="5737"/>
            <ac:spMk id="48" creationId="{671D743C-C7FB-B46B-5E97-16D923870937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5:07.341" v="180" actId="1076"/>
          <ac:spMkLst>
            <pc:docMk/>
            <pc:sldMk cId="2373358656" sldId="5737"/>
            <ac:spMk id="49" creationId="{72E2F39C-9E9B-7EF4-667D-447AE8AFE43F}"/>
          </ac:spMkLst>
        </pc:spChg>
        <pc:spChg chg="add del">
          <ac:chgData name="Camila Guaranha" userId="S::camila-guaranha@saude.rs.gov.br::a93ed96d-19a2-46bd-91b9-fc01c59dca31" providerId="AD" clId="Web-{16196A1E-9DC6-F974-82D4-AB6A883DDE39}" dt="2024-03-12T14:25:28.341" v="192"/>
          <ac:spMkLst>
            <pc:docMk/>
            <pc:sldMk cId="2373358656" sldId="5737"/>
            <ac:spMk id="50" creationId="{6ED9EC70-B171-5BB7-956B-7E09949965B5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7:52.423" v="266" actId="1076"/>
          <ac:spMkLst>
            <pc:docMk/>
            <pc:sldMk cId="2373358656" sldId="5737"/>
            <ac:spMk id="52" creationId="{B8C8E034-CF9C-5D4C-1E7A-74681F661652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8:00.158" v="268" actId="1076"/>
          <ac:spMkLst>
            <pc:docMk/>
            <pc:sldMk cId="2373358656" sldId="5737"/>
            <ac:spMk id="53" creationId="{94E6ABD5-C56A-3F8E-29CB-E88E844DC561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30:22.052" v="275" actId="14100"/>
          <ac:spMkLst>
            <pc:docMk/>
            <pc:sldMk cId="2373358656" sldId="5737"/>
            <ac:spMk id="55" creationId="{93384E1F-AC84-AB6C-2F7D-38F3645B0C87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30:15.615" v="274" actId="14100"/>
          <ac:spMkLst>
            <pc:docMk/>
            <pc:sldMk cId="2373358656" sldId="5737"/>
            <ac:spMk id="56" creationId="{0DDB19BF-FEE4-E9DD-2F5A-C9BC9C6D8FD9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28:29.471" v="273" actId="1076"/>
          <ac:spMkLst>
            <pc:docMk/>
            <pc:sldMk cId="2373358656" sldId="5737"/>
            <ac:spMk id="57" creationId="{A1FE7004-A5D4-5E41-0F0F-493D7C74DD52}"/>
          </ac:spMkLst>
        </pc:spChg>
        <pc:spChg chg="add mod">
          <ac:chgData name="Camila Guaranha" userId="S::camila-guaranha@saude.rs.gov.br::a93ed96d-19a2-46bd-91b9-fc01c59dca31" providerId="AD" clId="Web-{16196A1E-9DC6-F974-82D4-AB6A883DDE39}" dt="2024-03-12T14:38:31.425" v="316" actId="1076"/>
          <ac:spMkLst>
            <pc:docMk/>
            <pc:sldMk cId="2373358656" sldId="5737"/>
            <ac:spMk id="59" creationId="{24FE4A1C-FD95-C02F-64D5-60199DDD81D5}"/>
          </ac:spMkLst>
        </pc:spChg>
        <pc:grpChg chg="mod">
          <ac:chgData name="Camila Guaranha" userId="S::camila-guaranha@saude.rs.gov.br::a93ed96d-19a2-46bd-91b9-fc01c59dca31" providerId="AD" clId="Web-{16196A1E-9DC6-F974-82D4-AB6A883DDE39}" dt="2024-03-12T14:27:48.751" v="263" actId="1076"/>
          <ac:grpSpMkLst>
            <pc:docMk/>
            <pc:sldMk cId="2373358656" sldId="5737"/>
            <ac:grpSpMk id="7" creationId="{B6557FFD-8FAA-31B2-BAE7-5401CACD3FF0}"/>
          </ac:grpSpMkLst>
        </pc:grpChg>
        <pc:cxnChg chg="add mod">
          <ac:chgData name="Camila Guaranha" userId="S::camila-guaranha@saude.rs.gov.br::a93ed96d-19a2-46bd-91b9-fc01c59dca31" providerId="AD" clId="Web-{16196A1E-9DC6-F974-82D4-AB6A883DDE39}" dt="2024-03-12T14:16:26.296" v="47" actId="14100"/>
          <ac:cxnSpMkLst>
            <pc:docMk/>
            <pc:sldMk cId="2373358656" sldId="5737"/>
            <ac:cxnSpMk id="12" creationId="{7EE4067C-A7F1-6D58-E642-B03E365067BB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19:02.237" v="59" actId="1076"/>
          <ac:cxnSpMkLst>
            <pc:docMk/>
            <pc:sldMk cId="2373358656" sldId="5737"/>
            <ac:cxnSpMk id="33" creationId="{0E865BB8-B88F-7F14-818E-C77A16886487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21:58.508" v="97" actId="14100"/>
          <ac:cxnSpMkLst>
            <pc:docMk/>
            <pc:sldMk cId="2373358656" sldId="5737"/>
            <ac:cxnSpMk id="36" creationId="{F9D2850A-5369-764C-5DD0-8406731074D6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23:20.760" v="147" actId="14100"/>
          <ac:cxnSpMkLst>
            <pc:docMk/>
            <pc:sldMk cId="2373358656" sldId="5737"/>
            <ac:cxnSpMk id="41" creationId="{4383C3D0-6D24-12F3-7996-E55C3B1360BD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24:59.106" v="178" actId="14100"/>
          <ac:cxnSpMkLst>
            <pc:docMk/>
            <pc:sldMk cId="2373358656" sldId="5737"/>
            <ac:cxnSpMk id="46" creationId="{7A8B55DF-C027-263B-3242-61FDA4E3689C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28:12.924" v="271" actId="14100"/>
          <ac:cxnSpMkLst>
            <pc:docMk/>
            <pc:sldMk cId="2373358656" sldId="5737"/>
            <ac:cxnSpMk id="51" creationId="{B5CB3E2B-904C-340C-F36F-32F7566C2B36}"/>
          </ac:cxnSpMkLst>
        </pc:cxnChg>
        <pc:cxnChg chg="add mod">
          <ac:chgData name="Camila Guaranha" userId="S::camila-guaranha@saude.rs.gov.br::a93ed96d-19a2-46bd-91b9-fc01c59dca31" providerId="AD" clId="Web-{16196A1E-9DC6-F974-82D4-AB6A883DDE39}" dt="2024-03-12T14:27:34.923" v="262" actId="14100"/>
          <ac:cxnSpMkLst>
            <pc:docMk/>
            <pc:sldMk cId="2373358656" sldId="5737"/>
            <ac:cxnSpMk id="54" creationId="{695B4246-E906-45E3-BAF8-90DC6BA33640}"/>
          </ac:cxnSpMkLst>
        </pc:cxnChg>
      </pc:sldChg>
    </pc:docChg>
  </pc:docChgLst>
  <pc:docChgLst>
    <pc:chgData name="Francis Rodrigues Pereira" userId="S::francis-pereira@saude.rs.gov.br::2092a736-686b-48bc-8097-38c6cf7b3bec" providerId="AD" clId="Web-{390CA82B-550B-1B78-1E0F-4A2312816478}"/>
    <pc:docChg chg="addSld delSld modSld">
      <pc:chgData name="Francis Rodrigues Pereira" userId="S::francis-pereira@saude.rs.gov.br::2092a736-686b-48bc-8097-38c6cf7b3bec" providerId="AD" clId="Web-{390CA82B-550B-1B78-1E0F-4A2312816478}" dt="2024-04-10T19:58:17.676" v="300"/>
      <pc:docMkLst>
        <pc:docMk/>
      </pc:docMkLst>
      <pc:sldChg chg="modSp">
        <pc:chgData name="Francis Rodrigues Pereira" userId="S::francis-pereira@saude.rs.gov.br::2092a736-686b-48bc-8097-38c6cf7b3bec" providerId="AD" clId="Web-{390CA82B-550B-1B78-1E0F-4A2312816478}" dt="2024-04-10T19:46:24.400" v="287" actId="1076"/>
        <pc:sldMkLst>
          <pc:docMk/>
          <pc:sldMk cId="2529734813" sldId="5754"/>
        </pc:sldMkLst>
        <pc:spChg chg="mod">
          <ac:chgData name="Francis Rodrigues Pereira" userId="S::francis-pereira@saude.rs.gov.br::2092a736-686b-48bc-8097-38c6cf7b3bec" providerId="AD" clId="Web-{390CA82B-550B-1B78-1E0F-4A2312816478}" dt="2024-04-10T19:46:24.400" v="287" actId="1076"/>
          <ac:spMkLst>
            <pc:docMk/>
            <pc:sldMk cId="2529734813" sldId="5754"/>
            <ac:spMk id="5" creationId="{0270CF2A-D12A-0EAC-5FB9-B19524F10F71}"/>
          </ac:spMkLst>
        </pc:spChg>
      </pc:sldChg>
      <pc:sldChg chg="addSp delSp modSp addAnim delAnim modAnim">
        <pc:chgData name="Francis Rodrigues Pereira" userId="S::francis-pereira@saude.rs.gov.br::2092a736-686b-48bc-8097-38c6cf7b3bec" providerId="AD" clId="Web-{390CA82B-550B-1B78-1E0F-4A2312816478}" dt="2024-04-10T19:44:43.894" v="284"/>
        <pc:sldMkLst>
          <pc:docMk/>
          <pc:sldMk cId="2868521907" sldId="5762"/>
        </pc:sldMkLst>
        <pc:spChg chg="topLvl">
          <ac:chgData name="Francis Rodrigues Pereira" userId="S::francis-pereira@saude.rs.gov.br::2092a736-686b-48bc-8097-38c6cf7b3bec" providerId="AD" clId="Web-{390CA82B-550B-1B78-1E0F-4A2312816478}" dt="2024-04-10T19:17:56.706" v="61"/>
          <ac:spMkLst>
            <pc:docMk/>
            <pc:sldMk cId="2868521907" sldId="5762"/>
            <ac:spMk id="5" creationId="{FBD93437-AFBC-69A7-BAB2-C35CCCF8B0AA}"/>
          </ac:spMkLst>
        </pc:spChg>
        <pc:spChg chg="topLvl">
          <ac:chgData name="Francis Rodrigues Pereira" userId="S::francis-pereira@saude.rs.gov.br::2092a736-686b-48bc-8097-38c6cf7b3bec" providerId="AD" clId="Web-{390CA82B-550B-1B78-1E0F-4A2312816478}" dt="2024-04-10T19:17:56.706" v="61"/>
          <ac:spMkLst>
            <pc:docMk/>
            <pc:sldMk cId="2868521907" sldId="5762"/>
            <ac:spMk id="6" creationId="{2E87C157-C32B-86FD-E71B-45B356FC3BF8}"/>
          </ac:spMkLst>
        </pc:spChg>
        <pc:spChg chg="topLvl">
          <ac:chgData name="Francis Rodrigues Pereira" userId="S::francis-pereira@saude.rs.gov.br::2092a736-686b-48bc-8097-38c6cf7b3bec" providerId="AD" clId="Web-{390CA82B-550B-1B78-1E0F-4A2312816478}" dt="2024-04-10T19:18:44.318" v="69"/>
          <ac:spMkLst>
            <pc:docMk/>
            <pc:sldMk cId="2868521907" sldId="5762"/>
            <ac:spMk id="10" creationId="{15716AC3-99E3-6801-C593-8EA4C18D3756}"/>
          </ac:spMkLst>
        </pc:spChg>
        <pc:spChg chg="topLvl">
          <ac:chgData name="Francis Rodrigues Pereira" userId="S::francis-pereira@saude.rs.gov.br::2092a736-686b-48bc-8097-38c6cf7b3bec" providerId="AD" clId="Web-{390CA82B-550B-1B78-1E0F-4A2312816478}" dt="2024-04-10T19:18:44.318" v="69"/>
          <ac:spMkLst>
            <pc:docMk/>
            <pc:sldMk cId="2868521907" sldId="5762"/>
            <ac:spMk id="11" creationId="{A214686D-D538-C52C-4448-7F9A1F1D0B3B}"/>
          </ac:spMkLst>
        </pc:spChg>
        <pc:spChg chg="topLvl">
          <ac:chgData name="Francis Rodrigues Pereira" userId="S::francis-pereira@saude.rs.gov.br::2092a736-686b-48bc-8097-38c6cf7b3bec" providerId="AD" clId="Web-{390CA82B-550B-1B78-1E0F-4A2312816478}" dt="2024-04-10T19:16:52.359" v="53"/>
          <ac:spMkLst>
            <pc:docMk/>
            <pc:sldMk cId="2868521907" sldId="5762"/>
            <ac:spMk id="19" creationId="{082CAA46-3291-5DB4-170C-A4B12B863CEB}"/>
          </ac:spMkLst>
        </pc:spChg>
        <pc:spChg chg="topLvl">
          <ac:chgData name="Francis Rodrigues Pereira" userId="S::francis-pereira@saude.rs.gov.br::2092a736-686b-48bc-8097-38c6cf7b3bec" providerId="AD" clId="Web-{390CA82B-550B-1B78-1E0F-4A2312816478}" dt="2024-04-10T19:16:52.359" v="53"/>
          <ac:spMkLst>
            <pc:docMk/>
            <pc:sldMk cId="2868521907" sldId="5762"/>
            <ac:spMk id="26" creationId="{4E21E986-5ACF-92F3-3666-BDF2E8FE7D3A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4:24.654" v="191" actId="20577"/>
          <ac:spMkLst>
            <pc:docMk/>
            <pc:sldMk cId="2868521907" sldId="5762"/>
            <ac:spMk id="36" creationId="{3C8D56C7-897C-2874-2496-3D2F8807283E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4:02.715" v="185" actId="20577"/>
          <ac:spMkLst>
            <pc:docMk/>
            <pc:sldMk cId="2868521907" sldId="5762"/>
            <ac:spMk id="37" creationId="{C523318B-56A8-AC5C-BCCD-908EF2BAC3B2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3:49.777" v="181" actId="20577"/>
          <ac:spMkLst>
            <pc:docMk/>
            <pc:sldMk cId="2868521907" sldId="5762"/>
            <ac:spMk id="43" creationId="{B74D5F96-00DE-6190-CED9-4AA04B4FA24D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4:19.513" v="190" actId="20577"/>
          <ac:spMkLst>
            <pc:docMk/>
            <pc:sldMk cId="2868521907" sldId="5762"/>
            <ac:spMk id="47" creationId="{11C98857-827C-3946-26BA-DB255B53A147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4:14.591" v="189" actId="20577"/>
          <ac:spMkLst>
            <pc:docMk/>
            <pc:sldMk cId="2868521907" sldId="5762"/>
            <ac:spMk id="52" creationId="{83348E3D-FA3A-BF82-0393-992F0BCB5B38}"/>
          </ac:spMkLst>
        </pc:spChg>
        <pc:spChg chg="mod">
          <ac:chgData name="Francis Rodrigues Pereira" userId="S::francis-pereira@saude.rs.gov.br::2092a736-686b-48bc-8097-38c6cf7b3bec" providerId="AD" clId="Web-{390CA82B-550B-1B78-1E0F-4A2312816478}" dt="2024-04-10T19:34:07.231" v="187" actId="20577"/>
          <ac:spMkLst>
            <pc:docMk/>
            <pc:sldMk cId="2868521907" sldId="5762"/>
            <ac:spMk id="62" creationId="{3425B0FA-34AD-B5C3-CB7A-D0A07AAA21D9}"/>
          </ac:spMkLst>
        </pc:spChg>
        <pc:grpChg chg="del">
          <ac:chgData name="Francis Rodrigues Pereira" userId="S::francis-pereira@saude.rs.gov.br::2092a736-686b-48bc-8097-38c6cf7b3bec" providerId="AD" clId="Web-{390CA82B-550B-1B78-1E0F-4A2312816478}" dt="2024-04-10T19:16:52.359" v="53"/>
          <ac:grpSpMkLst>
            <pc:docMk/>
            <pc:sldMk cId="2868521907" sldId="5762"/>
            <ac:grpSpMk id="2" creationId="{2A490D34-D57D-AB6D-3EBC-B7AD0C604298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17:02.594" v="54"/>
          <ac:grpSpMkLst>
            <pc:docMk/>
            <pc:sldMk cId="2868521907" sldId="5762"/>
            <ac:grpSpMk id="3" creationId="{0D22BEAD-F464-27D7-6E54-1EF6D1155A14}"/>
          </ac:grpSpMkLst>
        </pc:grpChg>
        <pc:grpChg chg="del">
          <ac:chgData name="Francis Rodrigues Pereira" userId="S::francis-pereira@saude.rs.gov.br::2092a736-686b-48bc-8097-38c6cf7b3bec" providerId="AD" clId="Web-{390CA82B-550B-1B78-1E0F-4A2312816478}" dt="2024-04-10T19:18:44.318" v="69"/>
          <ac:grpSpMkLst>
            <pc:docMk/>
            <pc:sldMk cId="2868521907" sldId="5762"/>
            <ac:grpSpMk id="8" creationId="{5B41DF58-5166-B845-40B7-A35FCC10ACDE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18:04.160" v="62"/>
          <ac:grpSpMkLst>
            <pc:docMk/>
            <pc:sldMk cId="2868521907" sldId="5762"/>
            <ac:grpSpMk id="17" creationId="{5C3B7BE7-6816-0B35-A7FF-EE148177B3DE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18:49.475" v="70"/>
          <ac:grpSpMkLst>
            <pc:docMk/>
            <pc:sldMk cId="2868521907" sldId="5762"/>
            <ac:grpSpMk id="22" creationId="{DB46D973-B7B4-4730-8593-131DB5002503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20:49.122" v="83"/>
          <ac:grpSpMkLst>
            <pc:docMk/>
            <pc:sldMk cId="2868521907" sldId="5762"/>
            <ac:grpSpMk id="31" creationId="{DA163120-8818-CFDA-86DC-2474182DA3E5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21:01.857" v="84"/>
          <ac:grpSpMkLst>
            <pc:docMk/>
            <pc:sldMk cId="2868521907" sldId="5762"/>
            <ac:grpSpMk id="39" creationId="{F765E5AA-793C-7A2D-9068-F58053571970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21:06.873" v="85"/>
          <ac:grpSpMkLst>
            <pc:docMk/>
            <pc:sldMk cId="2868521907" sldId="5762"/>
            <ac:grpSpMk id="41" creationId="{04F57A78-4A5B-CBE2-A756-9EC852A40F9D}"/>
          </ac:grpSpMkLst>
        </pc:grpChg>
        <pc:grpChg chg="add">
          <ac:chgData name="Francis Rodrigues Pereira" userId="S::francis-pereira@saude.rs.gov.br::2092a736-686b-48bc-8097-38c6cf7b3bec" providerId="AD" clId="Web-{390CA82B-550B-1B78-1E0F-4A2312816478}" dt="2024-04-10T19:22:08.393" v="93"/>
          <ac:grpSpMkLst>
            <pc:docMk/>
            <pc:sldMk cId="2868521907" sldId="5762"/>
            <ac:grpSpMk id="44" creationId="{AB54C461-6129-5C73-D7EB-43B7CBE4724E}"/>
          </ac:grpSpMkLst>
        </pc:grpChg>
        <pc:grpChg chg="del">
          <ac:chgData name="Francis Rodrigues Pereira" userId="S::francis-pereira@saude.rs.gov.br::2092a736-686b-48bc-8097-38c6cf7b3bec" providerId="AD" clId="Web-{390CA82B-550B-1B78-1E0F-4A2312816478}" dt="2024-04-10T19:17:56.706" v="61"/>
          <ac:grpSpMkLst>
            <pc:docMk/>
            <pc:sldMk cId="2868521907" sldId="5762"/>
            <ac:grpSpMk id="55" creationId="{E651D61C-4F54-04BB-8D1E-DAF721A02FF3}"/>
          </ac:grpSpMkLst>
        </pc:grpChg>
        <pc:cxnChg chg="topLvl">
          <ac:chgData name="Francis Rodrigues Pereira" userId="S::francis-pereira@saude.rs.gov.br::2092a736-686b-48bc-8097-38c6cf7b3bec" providerId="AD" clId="Web-{390CA82B-550B-1B78-1E0F-4A2312816478}" dt="2024-04-10T19:17:56.706" v="61"/>
          <ac:cxnSpMkLst>
            <pc:docMk/>
            <pc:sldMk cId="2868521907" sldId="5762"/>
            <ac:cxnSpMk id="7" creationId="{E472AC2C-8E34-00FC-D2EB-E25FCB0179A2}"/>
          </ac:cxnSpMkLst>
        </pc:cxnChg>
        <pc:cxnChg chg="topLvl">
          <ac:chgData name="Francis Rodrigues Pereira" userId="S::francis-pereira@saude.rs.gov.br::2092a736-686b-48bc-8097-38c6cf7b3bec" providerId="AD" clId="Web-{390CA82B-550B-1B78-1E0F-4A2312816478}" dt="2024-04-10T19:18:44.318" v="69"/>
          <ac:cxnSpMkLst>
            <pc:docMk/>
            <pc:sldMk cId="2868521907" sldId="5762"/>
            <ac:cxnSpMk id="12" creationId="{43968F83-8018-55A2-4D9A-E56296695A3E}"/>
          </ac:cxnSpMkLst>
        </pc:cxnChg>
        <pc:cxnChg chg="topLvl">
          <ac:chgData name="Francis Rodrigues Pereira" userId="S::francis-pereira@saude.rs.gov.br::2092a736-686b-48bc-8097-38c6cf7b3bec" providerId="AD" clId="Web-{390CA82B-550B-1B78-1E0F-4A2312816478}" dt="2024-04-10T19:16:52.359" v="53"/>
          <ac:cxnSpMkLst>
            <pc:docMk/>
            <pc:sldMk cId="2868521907" sldId="5762"/>
            <ac:cxnSpMk id="28" creationId="{4804D6A0-F6E2-D51C-78EF-DC02B637D73A}"/>
          </ac:cxnSpMkLst>
        </pc:cxnChg>
        <pc:cxnChg chg="topLvl">
          <ac:chgData name="Francis Rodrigues Pereira" userId="S::francis-pereira@saude.rs.gov.br::2092a736-686b-48bc-8097-38c6cf7b3bec" providerId="AD" clId="Web-{390CA82B-550B-1B78-1E0F-4A2312816478}" dt="2024-04-10T19:17:56.706" v="61"/>
          <ac:cxnSpMkLst>
            <pc:docMk/>
            <pc:sldMk cId="2868521907" sldId="5762"/>
            <ac:cxnSpMk id="45" creationId="{685E5DC4-534D-2B89-6704-B05E754AADEB}"/>
          </ac:cxnSpMkLst>
        </pc:cxnChg>
      </pc:sldChg>
      <pc:sldChg chg="addSp modSp">
        <pc:chgData name="Francis Rodrigues Pereira" userId="S::francis-pereira@saude.rs.gov.br::2092a736-686b-48bc-8097-38c6cf7b3bec" providerId="AD" clId="Web-{390CA82B-550B-1B78-1E0F-4A2312816478}" dt="2024-04-10T19:58:00.222" v="298" actId="14100"/>
        <pc:sldMkLst>
          <pc:docMk/>
          <pc:sldMk cId="900300343" sldId="5771"/>
        </pc:sldMkLst>
        <pc:spChg chg="add mod">
          <ac:chgData name="Francis Rodrigues Pereira" userId="S::francis-pereira@saude.rs.gov.br::2092a736-686b-48bc-8097-38c6cf7b3bec" providerId="AD" clId="Web-{390CA82B-550B-1B78-1E0F-4A2312816478}" dt="2024-04-10T19:58:00.222" v="298" actId="14100"/>
          <ac:spMkLst>
            <pc:docMk/>
            <pc:sldMk cId="900300343" sldId="5771"/>
            <ac:spMk id="5" creationId="{CF0EF33C-4CDE-310E-3644-0D63A5C68B9B}"/>
          </ac:spMkLst>
        </pc:spChg>
      </pc:sldChg>
      <pc:sldChg chg="add del replId delAnim">
        <pc:chgData name="Francis Rodrigues Pereira" userId="S::francis-pereira@saude.rs.gov.br::2092a736-686b-48bc-8097-38c6cf7b3bec" providerId="AD" clId="Web-{390CA82B-550B-1B78-1E0F-4A2312816478}" dt="2024-04-10T19:11:38.153" v="18"/>
        <pc:sldMkLst>
          <pc:docMk/>
          <pc:sldMk cId="337343011" sldId="5772"/>
        </pc:sldMkLst>
      </pc:sldChg>
      <pc:sldChg chg="addSp">
        <pc:chgData name="Francis Rodrigues Pereira" userId="S::francis-pereira@saude.rs.gov.br::2092a736-686b-48bc-8097-38c6cf7b3bec" providerId="AD" clId="Web-{390CA82B-550B-1B78-1E0F-4A2312816478}" dt="2024-04-10T19:58:17.676" v="300"/>
        <pc:sldMkLst>
          <pc:docMk/>
          <pc:sldMk cId="3041167558" sldId="5772"/>
        </pc:sldMkLst>
        <pc:spChg chg="add">
          <ac:chgData name="Francis Rodrigues Pereira" userId="S::francis-pereira@saude.rs.gov.br::2092a736-686b-48bc-8097-38c6cf7b3bec" providerId="AD" clId="Web-{390CA82B-550B-1B78-1E0F-4A2312816478}" dt="2024-04-10T19:58:17.676" v="300"/>
          <ac:spMkLst>
            <pc:docMk/>
            <pc:sldMk cId="3041167558" sldId="5772"/>
            <ac:spMk id="7" creationId="{151C9189-E7AD-4051-48D5-835F8FCA9380}"/>
          </ac:spMkLst>
        </pc:spChg>
      </pc:sldChg>
      <pc:sldChg chg="addSp">
        <pc:chgData name="Francis Rodrigues Pereira" userId="S::francis-pereira@saude.rs.gov.br::2092a736-686b-48bc-8097-38c6cf7b3bec" providerId="AD" clId="Web-{390CA82B-550B-1B78-1E0F-4A2312816478}" dt="2024-04-10T19:58:13.863" v="299"/>
        <pc:sldMkLst>
          <pc:docMk/>
          <pc:sldMk cId="906333106" sldId="5773"/>
        </pc:sldMkLst>
        <pc:spChg chg="add">
          <ac:chgData name="Francis Rodrigues Pereira" userId="S::francis-pereira@saude.rs.gov.br::2092a736-686b-48bc-8097-38c6cf7b3bec" providerId="AD" clId="Web-{390CA82B-550B-1B78-1E0F-4A2312816478}" dt="2024-04-10T19:58:13.863" v="299"/>
          <ac:spMkLst>
            <pc:docMk/>
            <pc:sldMk cId="906333106" sldId="5773"/>
            <ac:spMk id="7" creationId="{9416D7A6-61C0-695A-1D29-2380E420A566}"/>
          </ac:spMkLst>
        </pc:spChg>
      </pc:sldChg>
    </pc:docChg>
  </pc:docChgLst>
  <pc:docChgLst>
    <pc:chgData name="Camila Guaranha" userId="S::camila-guaranha@saude.rs.gov.br::a93ed96d-19a2-46bd-91b9-fc01c59dca31" providerId="AD" clId="Web-{2D44951E-14A5-052D-838B-38E5C8448AD1}"/>
    <pc:docChg chg="modSld">
      <pc:chgData name="Camila Guaranha" userId="S::camila-guaranha@saude.rs.gov.br::a93ed96d-19a2-46bd-91b9-fc01c59dca31" providerId="AD" clId="Web-{2D44951E-14A5-052D-838B-38E5C8448AD1}" dt="2024-04-10T11:47:54.194" v="128" actId="1076"/>
      <pc:docMkLst>
        <pc:docMk/>
      </pc:docMkLst>
      <pc:sldChg chg="addSp modSp">
        <pc:chgData name="Camila Guaranha" userId="S::camila-guaranha@saude.rs.gov.br::a93ed96d-19a2-46bd-91b9-fc01c59dca31" providerId="AD" clId="Web-{2D44951E-14A5-052D-838B-38E5C8448AD1}" dt="2024-04-10T11:42:19.471" v="70"/>
        <pc:sldMkLst>
          <pc:docMk/>
          <pc:sldMk cId="216025151" sldId="5757"/>
        </pc:sldMkLst>
        <pc:spChg chg="mod">
          <ac:chgData name="Camila Guaranha" userId="S::camila-guaranha@saude.rs.gov.br::a93ed96d-19a2-46bd-91b9-fc01c59dca31" providerId="AD" clId="Web-{2D44951E-14A5-052D-838B-38E5C8448AD1}" dt="2024-04-10T11:40:53.734" v="45" actId="20577"/>
          <ac:spMkLst>
            <pc:docMk/>
            <pc:sldMk cId="216025151" sldId="5757"/>
            <ac:spMk id="3" creationId="{04A683D9-1EEB-F6C5-C065-B83A2F31C318}"/>
          </ac:spMkLst>
        </pc:spChg>
        <pc:spChg chg="add mod">
          <ac:chgData name="Camila Guaranha" userId="S::camila-guaranha@saude.rs.gov.br::a93ed96d-19a2-46bd-91b9-fc01c59dca31" providerId="AD" clId="Web-{2D44951E-14A5-052D-838B-38E5C8448AD1}" dt="2024-04-10T11:42:19.471" v="70"/>
          <ac:spMkLst>
            <pc:docMk/>
            <pc:sldMk cId="216025151" sldId="5757"/>
            <ac:spMk id="4" creationId="{6B7DF159-483E-34EA-A968-0D014EBFA264}"/>
          </ac:spMkLst>
        </pc:spChg>
        <pc:spChg chg="mod">
          <ac:chgData name="Camila Guaranha" userId="S::camila-guaranha@saude.rs.gov.br::a93ed96d-19a2-46bd-91b9-fc01c59dca31" providerId="AD" clId="Web-{2D44951E-14A5-052D-838B-38E5C8448AD1}" dt="2024-04-10T11:40:39.202" v="41" actId="1076"/>
          <ac:spMkLst>
            <pc:docMk/>
            <pc:sldMk cId="216025151" sldId="5757"/>
            <ac:spMk id="30" creationId="{CD628A03-CA4B-28AD-640F-CE3D98801AA6}"/>
          </ac:spMkLst>
        </pc:spChg>
        <pc:grpChg chg="add mod">
          <ac:chgData name="Camila Guaranha" userId="S::camila-guaranha@saude.rs.gov.br::a93ed96d-19a2-46bd-91b9-fc01c59dca31" providerId="AD" clId="Web-{2D44951E-14A5-052D-838B-38E5C8448AD1}" dt="2024-04-10T11:40:55.437" v="46" actId="1076"/>
          <ac:grpSpMkLst>
            <pc:docMk/>
            <pc:sldMk cId="216025151" sldId="5757"/>
            <ac:grpSpMk id="2" creationId="{6F6416A8-75EC-A164-9771-B321DDAD4218}"/>
          </ac:grpSpMkLst>
        </pc:grpChg>
        <pc:grpChg chg="mod">
          <ac:chgData name="Camila Guaranha" userId="S::camila-guaranha@saude.rs.gov.br::a93ed96d-19a2-46bd-91b9-fc01c59dca31" providerId="AD" clId="Web-{2D44951E-14A5-052D-838B-38E5C8448AD1}" dt="2024-04-10T11:40:35.780" v="40" actId="1076"/>
          <ac:grpSpMkLst>
            <pc:docMk/>
            <pc:sldMk cId="216025151" sldId="5757"/>
            <ac:grpSpMk id="36" creationId="{A92316E9-8122-2014-E28D-552B07D2AA72}"/>
          </ac:grpSpMkLst>
        </pc:grpChg>
      </pc:sldChg>
      <pc:sldChg chg="addSp modSp">
        <pc:chgData name="Camila Guaranha" userId="S::camila-guaranha@saude.rs.gov.br::a93ed96d-19a2-46bd-91b9-fc01c59dca31" providerId="AD" clId="Web-{2D44951E-14A5-052D-838B-38E5C8448AD1}" dt="2024-04-10T11:42:46.831" v="72" actId="1076"/>
        <pc:sldMkLst>
          <pc:docMk/>
          <pc:sldMk cId="2396694990" sldId="5759"/>
        </pc:sldMkLst>
        <pc:spChg chg="add mod">
          <ac:chgData name="Camila Guaranha" userId="S::camila-guaranha@saude.rs.gov.br::a93ed96d-19a2-46bd-91b9-fc01c59dca31" providerId="AD" clId="Web-{2D44951E-14A5-052D-838B-38E5C8448AD1}" dt="2024-04-10T11:42:46.831" v="72" actId="1076"/>
          <ac:spMkLst>
            <pc:docMk/>
            <pc:sldMk cId="2396694990" sldId="5759"/>
            <ac:spMk id="4" creationId="{745ECC17-F731-0BD2-F810-59F4C66B8D30}"/>
          </ac:spMkLst>
        </pc:spChg>
      </pc:sldChg>
      <pc:sldChg chg="addSp delSp modSp">
        <pc:chgData name="Camila Guaranha" userId="S::camila-guaranha@saude.rs.gov.br::a93ed96d-19a2-46bd-91b9-fc01c59dca31" providerId="AD" clId="Web-{2D44951E-14A5-052D-838B-38E5C8448AD1}" dt="2024-04-10T11:45:06.210" v="92"/>
        <pc:sldMkLst>
          <pc:docMk/>
          <pc:sldMk cId="2932000026" sldId="5760"/>
        </pc:sldMkLst>
        <pc:spChg chg="add del mod">
          <ac:chgData name="Camila Guaranha" userId="S::camila-guaranha@saude.rs.gov.br::a93ed96d-19a2-46bd-91b9-fc01c59dca31" providerId="AD" clId="Web-{2D44951E-14A5-052D-838B-38E5C8448AD1}" dt="2024-04-10T11:45:06.210" v="90"/>
          <ac:spMkLst>
            <pc:docMk/>
            <pc:sldMk cId="2932000026" sldId="5760"/>
            <ac:spMk id="3" creationId="{04A683D9-1EEB-F6C5-C065-B83A2F31C318}"/>
          </ac:spMkLst>
        </pc:spChg>
        <pc:spChg chg="add del">
          <ac:chgData name="Camila Guaranha" userId="S::camila-guaranha@saude.rs.gov.br::a93ed96d-19a2-46bd-91b9-fc01c59dca31" providerId="AD" clId="Web-{2D44951E-14A5-052D-838B-38E5C8448AD1}" dt="2024-04-10T11:45:06.210" v="91"/>
          <ac:spMkLst>
            <pc:docMk/>
            <pc:sldMk cId="2932000026" sldId="5760"/>
            <ac:spMk id="30" creationId="{CD628A03-CA4B-28AD-640F-CE3D98801AA6}"/>
          </ac:spMkLst>
        </pc:spChg>
        <pc:spChg chg="add del">
          <ac:chgData name="Camila Guaranha" userId="S::camila-guaranha@saude.rs.gov.br::a93ed96d-19a2-46bd-91b9-fc01c59dca31" providerId="AD" clId="Web-{2D44951E-14A5-052D-838B-38E5C8448AD1}" dt="2024-04-10T11:45:06.210" v="89"/>
          <ac:spMkLst>
            <pc:docMk/>
            <pc:sldMk cId="2932000026" sldId="5760"/>
            <ac:spMk id="234" creationId="{00000000-0000-0000-0000-000000000000}"/>
          </ac:spMkLst>
        </pc:spChg>
        <pc:grpChg chg="add del">
          <ac:chgData name="Camila Guaranha" userId="S::camila-guaranha@saude.rs.gov.br::a93ed96d-19a2-46bd-91b9-fc01c59dca31" providerId="AD" clId="Web-{2D44951E-14A5-052D-838B-38E5C8448AD1}" dt="2024-04-10T11:45:06.210" v="92"/>
          <ac:grpSpMkLst>
            <pc:docMk/>
            <pc:sldMk cId="2932000026" sldId="5760"/>
            <ac:grpSpMk id="36" creationId="{A92316E9-8122-2014-E28D-552B07D2AA72}"/>
          </ac:grpSpMkLst>
        </pc:grpChg>
      </pc:sldChg>
      <pc:sldChg chg="addSp delSp modSp">
        <pc:chgData name="Camila Guaranha" userId="S::camila-guaranha@saude.rs.gov.br::a93ed96d-19a2-46bd-91b9-fc01c59dca31" providerId="AD" clId="Web-{2D44951E-14A5-052D-838B-38E5C8448AD1}" dt="2024-04-10T11:47:54.194" v="128" actId="1076"/>
        <pc:sldMkLst>
          <pc:docMk/>
          <pc:sldMk cId="3470457884" sldId="5761"/>
        </pc:sldMkLst>
        <pc:spChg chg="add">
          <ac:chgData name="Camila Guaranha" userId="S::camila-guaranha@saude.rs.gov.br::a93ed96d-19a2-46bd-91b9-fc01c59dca31" providerId="AD" clId="Web-{2D44951E-14A5-052D-838B-38E5C8448AD1}" dt="2024-04-10T11:44:52.866" v="86"/>
          <ac:spMkLst>
            <pc:docMk/>
            <pc:sldMk cId="3470457884" sldId="5761"/>
            <ac:spMk id="2" creationId="{2A7A8D6B-1B29-EB3B-30D5-EACDA35FC810}"/>
          </ac:spMkLst>
        </pc:spChg>
        <pc:spChg chg="del mod">
          <ac:chgData name="Camila Guaranha" userId="S::camila-guaranha@saude.rs.gov.br::a93ed96d-19a2-46bd-91b9-fc01c59dca31" providerId="AD" clId="Web-{2D44951E-14A5-052D-838B-38E5C8448AD1}" dt="2024-04-10T11:45:35.336" v="105"/>
          <ac:spMkLst>
            <pc:docMk/>
            <pc:sldMk cId="3470457884" sldId="5761"/>
            <ac:spMk id="3" creationId="{04A683D9-1EEB-F6C5-C065-B83A2F31C318}"/>
          </ac:spMkLst>
        </pc:spChg>
        <pc:spChg chg="del mod">
          <ac:chgData name="Camila Guaranha" userId="S::camila-guaranha@saude.rs.gov.br::a93ed96d-19a2-46bd-91b9-fc01c59dca31" providerId="AD" clId="Web-{2D44951E-14A5-052D-838B-38E5C8448AD1}" dt="2024-04-10T11:46:40.870" v="126"/>
          <ac:spMkLst>
            <pc:docMk/>
            <pc:sldMk cId="3470457884" sldId="5761"/>
            <ac:spMk id="10" creationId="{E414A9EF-064C-01DC-865E-EDD6A70CB4FD}"/>
          </ac:spMkLst>
        </pc:spChg>
        <pc:spChg chg="add mod">
          <ac:chgData name="Camila Guaranha" userId="S::camila-guaranha@saude.rs.gov.br::a93ed96d-19a2-46bd-91b9-fc01c59dca31" providerId="AD" clId="Web-{2D44951E-14A5-052D-838B-38E5C8448AD1}" dt="2024-04-10T11:47:54.194" v="128" actId="1076"/>
          <ac:spMkLst>
            <pc:docMk/>
            <pc:sldMk cId="3470457884" sldId="5761"/>
            <ac:spMk id="13" creationId="{04A683D9-1EEB-F6C5-C065-B83A2F31C318}"/>
          </ac:spMkLst>
        </pc:spChg>
        <pc:spChg chg="add mod">
          <ac:chgData name="Camila Guaranha" userId="S::camila-guaranha@saude.rs.gov.br::a93ed96d-19a2-46bd-91b9-fc01c59dca31" providerId="AD" clId="Web-{2D44951E-14A5-052D-838B-38E5C8448AD1}" dt="2024-04-10T11:45:16.711" v="93" actId="1076"/>
          <ac:spMkLst>
            <pc:docMk/>
            <pc:sldMk cId="3470457884" sldId="5761"/>
            <ac:spMk id="15" creationId="{CD628A03-CA4B-28AD-640F-CE3D98801AA6}"/>
          </ac:spMkLst>
        </pc:spChg>
        <pc:spChg chg="add">
          <ac:chgData name="Camila Guaranha" userId="S::camila-guaranha@saude.rs.gov.br::a93ed96d-19a2-46bd-91b9-fc01c59dca31" providerId="AD" clId="Web-{2D44951E-14A5-052D-838B-38E5C8448AD1}" dt="2024-04-10T11:44:52.866" v="86"/>
          <ac:spMkLst>
            <pc:docMk/>
            <pc:sldMk cId="3470457884" sldId="5761"/>
            <ac:spMk id="23" creationId="{75A060A8-FFD9-99BF-E378-D1055E9E0904}"/>
          </ac:spMkLst>
        </pc:spChg>
        <pc:spChg chg="add">
          <ac:chgData name="Camila Guaranha" userId="S::camila-guaranha@saude.rs.gov.br::a93ed96d-19a2-46bd-91b9-fc01c59dca31" providerId="AD" clId="Web-{2D44951E-14A5-052D-838B-38E5C8448AD1}" dt="2024-04-10T11:44:52.866" v="86"/>
          <ac:spMkLst>
            <pc:docMk/>
            <pc:sldMk cId="3470457884" sldId="5761"/>
            <ac:spMk id="24" creationId="{10AAD188-B52B-9497-F378-B2AD7904DC12}"/>
          </ac:spMkLst>
        </pc:spChg>
        <pc:spChg chg="add">
          <ac:chgData name="Camila Guaranha" userId="S::camila-guaranha@saude.rs.gov.br::a93ed96d-19a2-46bd-91b9-fc01c59dca31" providerId="AD" clId="Web-{2D44951E-14A5-052D-838B-38E5C8448AD1}" dt="2024-04-10T11:44:52.866" v="86"/>
          <ac:spMkLst>
            <pc:docMk/>
            <pc:sldMk cId="3470457884" sldId="5761"/>
            <ac:spMk id="25" creationId="{3DBE64D2-CFF4-3F72-8AB4-CF3253346AAE}"/>
          </ac:spMkLst>
        </pc:spChg>
        <pc:spChg chg="add">
          <ac:chgData name="Camila Guaranha" userId="S::camila-guaranha@saude.rs.gov.br::a93ed96d-19a2-46bd-91b9-fc01c59dca31" providerId="AD" clId="Web-{2D44951E-14A5-052D-838B-38E5C8448AD1}" dt="2024-04-10T11:44:52.866" v="86"/>
          <ac:spMkLst>
            <pc:docMk/>
            <pc:sldMk cId="3470457884" sldId="5761"/>
            <ac:spMk id="26" creationId="{5D9FD1D8-BD18-AC51-3ACE-C16322A3751A}"/>
          </ac:spMkLst>
        </pc:spChg>
        <pc:spChg chg="add del mod">
          <ac:chgData name="Camila Guaranha" userId="S::camila-guaranha@saude.rs.gov.br::a93ed96d-19a2-46bd-91b9-fc01c59dca31" providerId="AD" clId="Web-{2D44951E-14A5-052D-838B-38E5C8448AD1}" dt="2024-04-10T11:46:32.260" v="124"/>
          <ac:spMkLst>
            <pc:docMk/>
            <pc:sldMk cId="3470457884" sldId="5761"/>
            <ac:spMk id="27" creationId="{4529B5DF-26BF-CDA7-62B0-F555870BB70E}"/>
          </ac:spMkLst>
        </pc:spChg>
        <pc:grpChg chg="add mod">
          <ac:chgData name="Camila Guaranha" userId="S::camila-guaranha@saude.rs.gov.br::a93ed96d-19a2-46bd-91b9-fc01c59dca31" providerId="AD" clId="Web-{2D44951E-14A5-052D-838B-38E5C8448AD1}" dt="2024-04-10T11:45:51.181" v="110" actId="1076"/>
          <ac:grpSpMkLst>
            <pc:docMk/>
            <pc:sldMk cId="3470457884" sldId="5761"/>
            <ac:grpSpMk id="16" creationId="{A92316E9-8122-2014-E28D-552B07D2AA72}"/>
          </ac:grpSpMkLst>
        </pc:grpChg>
        <pc:grpChg chg="add del mod">
          <ac:chgData name="Camila Guaranha" userId="S::camila-guaranha@saude.rs.gov.br::a93ed96d-19a2-46bd-91b9-fc01c59dca31" providerId="AD" clId="Web-{2D44951E-14A5-052D-838B-38E5C8448AD1}" dt="2024-04-10T11:46:33.776" v="125"/>
          <ac:grpSpMkLst>
            <pc:docMk/>
            <pc:sldMk cId="3470457884" sldId="5761"/>
            <ac:grpSpMk id="28" creationId="{C1C61512-5799-72DF-63E0-0055773CC034}"/>
          </ac:grpSpMkLst>
        </pc:grpChg>
      </pc:sldChg>
    </pc:docChg>
  </pc:docChgLst>
  <pc:docChgLst>
    <pc:chgData name="Camila Guaranha" userId="S::camila-guaranha@saude.rs.gov.br::a93ed96d-19a2-46bd-91b9-fc01c59dca31" providerId="AD" clId="Web-{C583EBC1-F2A1-F4EC-1999-8F573516A964}"/>
    <pc:docChg chg="modSld">
      <pc:chgData name="Camila Guaranha" userId="S::camila-guaranha@saude.rs.gov.br::a93ed96d-19a2-46bd-91b9-fc01c59dca31" providerId="AD" clId="Web-{C583EBC1-F2A1-F4EC-1999-8F573516A964}" dt="2024-03-13T11:50:37.074" v="153" actId="20577"/>
      <pc:docMkLst>
        <pc:docMk/>
      </pc:docMkLst>
      <pc:sldChg chg="modSp">
        <pc:chgData name="Camila Guaranha" userId="S::camila-guaranha@saude.rs.gov.br::a93ed96d-19a2-46bd-91b9-fc01c59dca31" providerId="AD" clId="Web-{C583EBC1-F2A1-F4EC-1999-8F573516A964}" dt="2024-03-13T11:48:33.320" v="79" actId="20577"/>
        <pc:sldMkLst>
          <pc:docMk/>
          <pc:sldMk cId="246790230" sldId="5668"/>
        </pc:sldMkLst>
        <pc:spChg chg="mod">
          <ac:chgData name="Camila Guaranha" userId="S::camila-guaranha@saude.rs.gov.br::a93ed96d-19a2-46bd-91b9-fc01c59dca31" providerId="AD" clId="Web-{C583EBC1-F2A1-F4EC-1999-8F573516A964}" dt="2024-03-13T11:47:09.520" v="3" actId="20577"/>
          <ac:spMkLst>
            <pc:docMk/>
            <pc:sldMk cId="246790230" sldId="5668"/>
            <ac:spMk id="17" creationId="{E9CA9C46-1EBF-49BF-A7F7-5CD9A402A6F3}"/>
          </ac:spMkLst>
        </pc:spChg>
        <pc:spChg chg="mod">
          <ac:chgData name="Camila Guaranha" userId="S::camila-guaranha@saude.rs.gov.br::a93ed96d-19a2-46bd-91b9-fc01c59dca31" providerId="AD" clId="Web-{C583EBC1-F2A1-F4EC-1999-8F573516A964}" dt="2024-03-13T11:48:33.320" v="79" actId="20577"/>
          <ac:spMkLst>
            <pc:docMk/>
            <pc:sldMk cId="246790230" sldId="5668"/>
            <ac:spMk id="19" creationId="{8BC53795-BAE2-4CC6-BC7C-CA4033E84B7B}"/>
          </ac:spMkLst>
        </pc:spChg>
      </pc:sldChg>
      <pc:sldChg chg="modSp">
        <pc:chgData name="Camila Guaranha" userId="S::camila-guaranha@saude.rs.gov.br::a93ed96d-19a2-46bd-91b9-fc01c59dca31" providerId="AD" clId="Web-{C583EBC1-F2A1-F4EC-1999-8F573516A964}" dt="2024-03-13T11:50:37.074" v="153" actId="20577"/>
        <pc:sldMkLst>
          <pc:docMk/>
          <pc:sldMk cId="2043332491" sldId="5670"/>
        </pc:sldMkLst>
        <pc:spChg chg="mod">
          <ac:chgData name="Camila Guaranha" userId="S::camila-guaranha@saude.rs.gov.br::a93ed96d-19a2-46bd-91b9-fc01c59dca31" providerId="AD" clId="Web-{C583EBC1-F2A1-F4EC-1999-8F573516A964}" dt="2024-03-13T11:48:56.899" v="84" actId="20577"/>
          <ac:spMkLst>
            <pc:docMk/>
            <pc:sldMk cId="2043332491" sldId="5670"/>
            <ac:spMk id="66" creationId="{57A97BAA-6E56-48C4-B639-C294C09FD713}"/>
          </ac:spMkLst>
        </pc:spChg>
        <pc:spChg chg="mod">
          <ac:chgData name="Camila Guaranha" userId="S::camila-guaranha@saude.rs.gov.br::a93ed96d-19a2-46bd-91b9-fc01c59dca31" providerId="AD" clId="Web-{C583EBC1-F2A1-F4EC-1999-8F573516A964}" dt="2024-03-13T11:48:52.023" v="82" actId="20577"/>
          <ac:spMkLst>
            <pc:docMk/>
            <pc:sldMk cId="2043332491" sldId="5670"/>
            <ac:spMk id="70" creationId="{06540A8E-B688-4E5D-A018-E461A7C5E946}"/>
          </ac:spMkLst>
        </pc:spChg>
        <pc:spChg chg="mod">
          <ac:chgData name="Camila Guaranha" userId="S::camila-guaranha@saude.rs.gov.br::a93ed96d-19a2-46bd-91b9-fc01c59dca31" providerId="AD" clId="Web-{C583EBC1-F2A1-F4EC-1999-8F573516A964}" dt="2024-03-13T11:50:37.074" v="153" actId="20577"/>
          <ac:spMkLst>
            <pc:docMk/>
            <pc:sldMk cId="2043332491" sldId="5670"/>
            <ac:spMk id="72" creationId="{9C6FA5B0-F645-4924-B4E4-A84B377FFCFD}"/>
          </ac:spMkLst>
        </pc:spChg>
      </pc:sldChg>
    </pc:docChg>
  </pc:docChgLst>
  <pc:docChgLst>
    <pc:chgData name="Francis Rodrigues Pereira" userId="S::francis-pereira@saude.rs.gov.br::2092a736-686b-48bc-8097-38c6cf7b3bec" providerId="AD" clId="Web-{CCDE3D5C-503B-DA52-A140-232B49672991}"/>
    <pc:docChg chg="addSld delSld modSld sldOrd">
      <pc:chgData name="Francis Rodrigues Pereira" userId="S::francis-pereira@saude.rs.gov.br::2092a736-686b-48bc-8097-38c6cf7b3bec" providerId="AD" clId="Web-{CCDE3D5C-503B-DA52-A140-232B49672991}" dt="2024-04-09T21:11:32.303" v="1736"/>
      <pc:docMkLst>
        <pc:docMk/>
      </pc:docMkLst>
      <pc:sldChg chg="addSp delSp modSp addAnim delAnim modAnim">
        <pc:chgData name="Francis Rodrigues Pereira" userId="S::francis-pereira@saude.rs.gov.br::2092a736-686b-48bc-8097-38c6cf7b3bec" providerId="AD" clId="Web-{CCDE3D5C-503B-DA52-A140-232B49672991}" dt="2024-04-09T19:36:30.384" v="1180"/>
        <pc:sldMkLst>
          <pc:docMk/>
          <pc:sldMk cId="175731649" sldId="274"/>
        </pc:sldMkLst>
        <pc:spChg chg="mod">
          <ac:chgData name="Francis Rodrigues Pereira" userId="S::francis-pereira@saude.rs.gov.br::2092a736-686b-48bc-8097-38c6cf7b3bec" providerId="AD" clId="Web-{CCDE3D5C-503B-DA52-A140-232B49672991}" dt="2024-04-09T17:11:28.693" v="214" actId="20577"/>
          <ac:spMkLst>
            <pc:docMk/>
            <pc:sldMk cId="175731649" sldId="274"/>
            <ac:spMk id="3" creationId="{04A683D9-1EEB-F6C5-C065-B83A2F31C318}"/>
          </ac:spMkLst>
        </pc:spChg>
        <pc:spChg chg="del">
          <ac:chgData name="Francis Rodrigues Pereira" userId="S::francis-pereira@saude.rs.gov.br::2092a736-686b-48bc-8097-38c6cf7b3bec" providerId="AD" clId="Web-{CCDE3D5C-503B-DA52-A140-232B49672991}" dt="2024-04-09T17:11:32.802" v="215"/>
          <ac:spMkLst>
            <pc:docMk/>
            <pc:sldMk cId="175731649" sldId="274"/>
            <ac:spMk id="4" creationId="{48653860-943B-779B-1D7E-74A4DD0E410B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16:40:15.351" v="0"/>
          <ac:spMkLst>
            <pc:docMk/>
            <pc:sldMk cId="175731649" sldId="274"/>
            <ac:spMk id="8" creationId="{3B5FA923-D62E-386C-ABAE-8CF6930EE82D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16:40:15.367" v="1"/>
          <ac:spMkLst>
            <pc:docMk/>
            <pc:sldMk cId="175731649" sldId="274"/>
            <ac:spMk id="10" creationId="{1737F465-BCE5-ACE3-78D4-0F21DED99E1E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16:40:58.821" v="6" actId="1076"/>
          <ac:spMkLst>
            <pc:docMk/>
            <pc:sldMk cId="175731649" sldId="274"/>
            <ac:spMk id="13" creationId="{D27891F8-1C4C-1184-2D03-F292B8D4679B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16:40:58.852" v="7" actId="1076"/>
          <ac:spMkLst>
            <pc:docMk/>
            <pc:sldMk cId="175731649" sldId="274"/>
            <ac:spMk id="15" creationId="{F863D84F-6082-716D-99D6-12C8C5F3C545}"/>
          </ac:spMkLst>
        </pc:spChg>
        <pc:grpChg chg="add mod">
          <ac:chgData name="Francis Rodrigues Pereira" userId="S::francis-pereira@saude.rs.gov.br::2092a736-686b-48bc-8097-38c6cf7b3bec" providerId="AD" clId="Web-{CCDE3D5C-503B-DA52-A140-232B49672991}" dt="2024-04-09T17:08:18.985" v="180" actId="1076"/>
          <ac:grpSpMkLst>
            <pc:docMk/>
            <pc:sldMk cId="175731649" sldId="274"/>
            <ac:grpSpMk id="11" creationId="{189F5CD1-E645-E6F3-9B6D-B5CF0C643B81}"/>
          </ac:grpSpMkLst>
        </pc:grpChg>
        <pc:grpChg chg="add mod">
          <ac:chgData name="Francis Rodrigues Pereira" userId="S::francis-pereira@saude.rs.gov.br::2092a736-686b-48bc-8097-38c6cf7b3bec" providerId="AD" clId="Web-{CCDE3D5C-503B-DA52-A140-232B49672991}" dt="2024-04-09T17:10:20.347" v="207" actId="1076"/>
          <ac:grpSpMkLst>
            <pc:docMk/>
            <pc:sldMk cId="175731649" sldId="274"/>
            <ac:grpSpMk id="16" creationId="{48CC0811-4FE7-977F-AE30-98A64BD32B0B}"/>
          </ac:grpSpMkLst>
        </pc:grpChg>
      </pc:sldChg>
      <pc:sldChg chg="addSp modSp">
        <pc:chgData name="Francis Rodrigues Pereira" userId="S::francis-pereira@saude.rs.gov.br::2092a736-686b-48bc-8097-38c6cf7b3bec" providerId="AD" clId="Web-{CCDE3D5C-503B-DA52-A140-232B49672991}" dt="2024-04-09T21:03:00.447" v="1604"/>
        <pc:sldMkLst>
          <pc:docMk/>
          <pc:sldMk cId="2043332491" sldId="5670"/>
        </pc:sldMkLst>
        <pc:spChg chg="mod">
          <ac:chgData name="Francis Rodrigues Pereira" userId="S::francis-pereira@saude.rs.gov.br::2092a736-686b-48bc-8097-38c6cf7b3bec" providerId="AD" clId="Web-{CCDE3D5C-503B-DA52-A140-232B49672991}" dt="2024-04-09T17:01:57.460" v="109" actId="20577"/>
          <ac:spMkLst>
            <pc:docMk/>
            <pc:sldMk cId="2043332491" sldId="5670"/>
            <ac:spMk id="66" creationId="{57A97BAA-6E56-48C4-B639-C294C09FD713}"/>
          </ac:spMkLst>
        </pc:spChg>
        <pc:grpChg chg="add">
          <ac:chgData name="Francis Rodrigues Pereira" userId="S::francis-pereira@saude.rs.gov.br::2092a736-686b-48bc-8097-38c6cf7b3bec" providerId="AD" clId="Web-{CCDE3D5C-503B-DA52-A140-232B49672991}" dt="2024-04-09T21:03:00.447" v="1604"/>
          <ac:grpSpMkLst>
            <pc:docMk/>
            <pc:sldMk cId="2043332491" sldId="5670"/>
            <ac:grpSpMk id="5" creationId="{839B6753-DC41-3A12-A729-D724F634CE38}"/>
          </ac:grpSpMkLst>
        </pc:grpChg>
      </pc:sldChg>
      <pc:sldChg chg="modSp">
        <pc:chgData name="Francis Rodrigues Pereira" userId="S::francis-pereira@saude.rs.gov.br::2092a736-686b-48bc-8097-38c6cf7b3bec" providerId="AD" clId="Web-{CCDE3D5C-503B-DA52-A140-232B49672991}" dt="2024-04-09T17:04:41.824" v="157" actId="20577"/>
        <pc:sldMkLst>
          <pc:docMk/>
          <pc:sldMk cId="2001599183" sldId="5738"/>
        </pc:sldMkLst>
        <pc:spChg chg="mod">
          <ac:chgData name="Francis Rodrigues Pereira" userId="S::francis-pereira@saude.rs.gov.br::2092a736-686b-48bc-8097-38c6cf7b3bec" providerId="AD" clId="Web-{CCDE3D5C-503B-DA52-A140-232B49672991}" dt="2024-04-09T17:04:41.824" v="157" actId="20577"/>
          <ac:spMkLst>
            <pc:docMk/>
            <pc:sldMk cId="2001599183" sldId="5738"/>
            <ac:spMk id="66" creationId="{57A97BAA-6E56-48C4-B639-C294C09FD713}"/>
          </ac:spMkLst>
        </pc:spChg>
      </pc:sldChg>
      <pc:sldChg chg="delSp modSp ord">
        <pc:chgData name="Francis Rodrigues Pereira" userId="S::francis-pereira@saude.rs.gov.br::2092a736-686b-48bc-8097-38c6cf7b3bec" providerId="AD" clId="Web-{CCDE3D5C-503B-DA52-A140-232B49672991}" dt="2024-04-09T20:44:07.951" v="1478"/>
        <pc:sldMkLst>
          <pc:docMk/>
          <pc:sldMk cId="985084879" sldId="5741"/>
        </pc:sldMkLst>
        <pc:spChg chg="del mod">
          <ac:chgData name="Francis Rodrigues Pereira" userId="S::francis-pereira@saude.rs.gov.br::2092a736-686b-48bc-8097-38c6cf7b3bec" providerId="AD" clId="Web-{CCDE3D5C-503B-DA52-A140-232B49672991}" dt="2024-04-09T20:37:37.613" v="1425"/>
          <ac:spMkLst>
            <pc:docMk/>
            <pc:sldMk cId="985084879" sldId="5741"/>
            <ac:spMk id="1948" creationId="{0270CF2A-D12A-0EAC-5FB9-B19524F10F71}"/>
          </ac:spMkLst>
        </pc:spChg>
      </pc:sldChg>
      <pc:sldChg chg="addSp delSp modSp ord">
        <pc:chgData name="Francis Rodrigues Pereira" userId="S::francis-pereira@saude.rs.gov.br::2092a736-686b-48bc-8097-38c6cf7b3bec" providerId="AD" clId="Web-{CCDE3D5C-503B-DA52-A140-232B49672991}" dt="2024-04-09T20:52:53.729" v="1526"/>
        <pc:sldMkLst>
          <pc:docMk/>
          <pc:sldMk cId="3003850719" sldId="5742"/>
        </pc:sldMkLst>
        <pc:spChg chg="mod">
          <ac:chgData name="Francis Rodrigues Pereira" userId="S::francis-pereira@saude.rs.gov.br::2092a736-686b-48bc-8097-38c6cf7b3bec" providerId="AD" clId="Web-{CCDE3D5C-503B-DA52-A140-232B49672991}" dt="2024-04-09T19:57:46.962" v="1190" actId="14100"/>
          <ac:spMkLst>
            <pc:docMk/>
            <pc:sldMk cId="3003850719" sldId="5742"/>
            <ac:spMk id="4" creationId="{29B2F179-87C9-E5CE-9B93-36750719AF78}"/>
          </ac:spMkLst>
        </pc:spChg>
        <pc:picChg chg="del">
          <ac:chgData name="Francis Rodrigues Pereira" userId="S::francis-pereira@saude.rs.gov.br::2092a736-686b-48bc-8097-38c6cf7b3bec" providerId="AD" clId="Web-{CCDE3D5C-503B-DA52-A140-232B49672991}" dt="2024-04-09T20:52:48.807" v="1525"/>
          <ac:picMkLst>
            <pc:docMk/>
            <pc:sldMk cId="3003850719" sldId="5742"/>
            <ac:picMk id="2" creationId="{93A1D446-AB98-30C8-F5EE-46283956B585}"/>
          </ac:picMkLst>
        </pc:picChg>
        <pc:picChg chg="add mod ord">
          <ac:chgData name="Francis Rodrigues Pereira" userId="S::francis-pereira@saude.rs.gov.br::2092a736-686b-48bc-8097-38c6cf7b3bec" providerId="AD" clId="Web-{CCDE3D5C-503B-DA52-A140-232B49672991}" dt="2024-04-09T20:52:53.729" v="1526"/>
          <ac:picMkLst>
            <pc:docMk/>
            <pc:sldMk cId="3003850719" sldId="5742"/>
            <ac:picMk id="3" creationId="{E95B170B-A443-B6AF-DD46-D469EB812205}"/>
          </ac:picMkLst>
        </pc:picChg>
      </pc:sldChg>
      <pc:sldChg chg="addSp delSp modSp">
        <pc:chgData name="Francis Rodrigues Pereira" userId="S::francis-pereira@saude.rs.gov.br::2092a736-686b-48bc-8097-38c6cf7b3bec" providerId="AD" clId="Web-{CCDE3D5C-503B-DA52-A140-232B49672991}" dt="2024-04-09T20:59:56.224" v="1583" actId="1076"/>
        <pc:sldMkLst>
          <pc:docMk/>
          <pc:sldMk cId="3180547900" sldId="5745"/>
        </pc:sldMkLst>
        <pc:picChg chg="add mod ord">
          <ac:chgData name="Francis Rodrigues Pereira" userId="S::francis-pereira@saude.rs.gov.br::2092a736-686b-48bc-8097-38c6cf7b3bec" providerId="AD" clId="Web-{CCDE3D5C-503B-DA52-A140-232B49672991}" dt="2024-04-09T20:59:56.224" v="1583" actId="1076"/>
          <ac:picMkLst>
            <pc:docMk/>
            <pc:sldMk cId="3180547900" sldId="5745"/>
            <ac:picMk id="2" creationId="{003C583A-C5FD-6F45-254D-FFCBCF519BB6}"/>
          </ac:picMkLst>
        </pc:picChg>
        <pc:picChg chg="del">
          <ac:chgData name="Francis Rodrigues Pereira" userId="S::francis-pereira@saude.rs.gov.br::2092a736-686b-48bc-8097-38c6cf7b3bec" providerId="AD" clId="Web-{CCDE3D5C-503B-DA52-A140-232B49672991}" dt="2024-04-09T20:58:40.581" v="1570"/>
          <ac:picMkLst>
            <pc:docMk/>
            <pc:sldMk cId="3180547900" sldId="5745"/>
            <ac:picMk id="3" creationId="{3AA65C03-C870-98E0-CB91-A4BD879D5BE6}"/>
          </ac:picMkLst>
        </pc:picChg>
      </pc:sldChg>
      <pc:sldChg chg="addSp delSp modSp">
        <pc:chgData name="Francis Rodrigues Pereira" userId="S::francis-pereira@saude.rs.gov.br::2092a736-686b-48bc-8097-38c6cf7b3bec" providerId="AD" clId="Web-{CCDE3D5C-503B-DA52-A140-232B49672991}" dt="2024-04-09T21:11:32.303" v="1736"/>
        <pc:sldMkLst>
          <pc:docMk/>
          <pc:sldMk cId="4258106773" sldId="5746"/>
        </pc:sldMkLst>
        <pc:spChg chg="add">
          <ac:chgData name="Francis Rodrigues Pereira" userId="S::francis-pereira@saude.rs.gov.br::2092a736-686b-48bc-8097-38c6cf7b3bec" providerId="AD" clId="Web-{CCDE3D5C-503B-DA52-A140-232B49672991}" dt="2024-04-09T21:11:32.241" v="1732"/>
          <ac:spMkLst>
            <pc:docMk/>
            <pc:sldMk cId="4258106773" sldId="5746"/>
            <ac:spMk id="7" creationId="{E2332575-BFF4-F25E-D61F-0757974BA77E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21:11:32.256" v="1733"/>
          <ac:spMkLst>
            <pc:docMk/>
            <pc:sldMk cId="4258106773" sldId="5746"/>
            <ac:spMk id="9" creationId="{B5F8CD21-FDAA-4BC2-2F0C-24CA98482801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21:11:32.288" v="1735"/>
          <ac:spMkLst>
            <pc:docMk/>
            <pc:sldMk cId="4258106773" sldId="5746"/>
            <ac:spMk id="17" creationId="{0783B8B7-C57B-D35A-0597-2EFE52828E84}"/>
          </ac:spMkLst>
        </pc:spChg>
        <pc:grpChg chg="add">
          <ac:chgData name="Francis Rodrigues Pereira" userId="S::francis-pereira@saude.rs.gov.br::2092a736-686b-48bc-8097-38c6cf7b3bec" providerId="AD" clId="Web-{CCDE3D5C-503B-DA52-A140-232B49672991}" dt="2024-04-09T21:11:32.272" v="1734"/>
          <ac:grpSpMkLst>
            <pc:docMk/>
            <pc:sldMk cId="4258106773" sldId="5746"/>
            <ac:grpSpMk id="15" creationId="{E33928AD-50A6-EEC4-93EC-2013143875AF}"/>
          </ac:grpSpMkLst>
        </pc:grpChg>
        <pc:grpChg chg="add">
          <ac:chgData name="Francis Rodrigues Pereira" userId="S::francis-pereira@saude.rs.gov.br::2092a736-686b-48bc-8097-38c6cf7b3bec" providerId="AD" clId="Web-{CCDE3D5C-503B-DA52-A140-232B49672991}" dt="2024-04-09T21:11:32.303" v="1736"/>
          <ac:grpSpMkLst>
            <pc:docMk/>
            <pc:sldMk cId="4258106773" sldId="5746"/>
            <ac:grpSpMk id="23" creationId="{C08B54F0-1E60-3BF8-9504-C654F5B2B9E4}"/>
          </ac:grpSpMkLst>
        </pc:grpChg>
        <pc:picChg chg="del">
          <ac:chgData name="Francis Rodrigues Pereira" userId="S::francis-pereira@saude.rs.gov.br::2092a736-686b-48bc-8097-38c6cf7b3bec" providerId="AD" clId="Web-{CCDE3D5C-503B-DA52-A140-232B49672991}" dt="2024-04-09T20:55:24.498" v="1541"/>
          <ac:picMkLst>
            <pc:docMk/>
            <pc:sldMk cId="4258106773" sldId="5746"/>
            <ac:picMk id="2" creationId="{CB08F96B-5145-CEB0-0308-03C4C11BC851}"/>
          </ac:picMkLst>
        </pc:picChg>
        <pc:picChg chg="add del mod ord">
          <ac:chgData name="Francis Rodrigues Pereira" userId="S::francis-pereira@saude.rs.gov.br::2092a736-686b-48bc-8097-38c6cf7b3bec" providerId="AD" clId="Web-{CCDE3D5C-503B-DA52-A140-232B49672991}" dt="2024-04-09T21:11:23.928" v="1731"/>
          <ac:picMkLst>
            <pc:docMk/>
            <pc:sldMk cId="4258106773" sldId="5746"/>
            <ac:picMk id="3" creationId="{AD2EAEB1-A4D4-B974-7B62-F570933AC42E}"/>
          </ac:picMkLst>
        </pc:picChg>
        <pc:picChg chg="del mod modCrop">
          <ac:chgData name="Francis Rodrigues Pereira" userId="S::francis-pereira@saude.rs.gov.br::2092a736-686b-48bc-8097-38c6cf7b3bec" providerId="AD" clId="Web-{CCDE3D5C-503B-DA52-A140-232B49672991}" dt="2024-04-09T21:11:23.928" v="1730"/>
          <ac:picMkLst>
            <pc:docMk/>
            <pc:sldMk cId="4258106773" sldId="5746"/>
            <ac:picMk id="5" creationId="{DF169886-900B-D1F2-BC4A-5E7045896C48}"/>
          </ac:picMkLst>
        </pc:picChg>
      </pc:sldChg>
      <pc:sldChg chg="del">
        <pc:chgData name="Francis Rodrigues Pereira" userId="S::francis-pereira@saude.rs.gov.br::2092a736-686b-48bc-8097-38c6cf7b3bec" providerId="AD" clId="Web-{CCDE3D5C-503B-DA52-A140-232B49672991}" dt="2024-04-09T16:54:13.934" v="35"/>
        <pc:sldMkLst>
          <pc:docMk/>
          <pc:sldMk cId="1159749957" sldId="5747"/>
        </pc:sldMkLst>
      </pc:sldChg>
      <pc:sldChg chg="addSp delSp modSp del">
        <pc:chgData name="Francis Rodrigues Pereira" userId="S::francis-pereira@saude.rs.gov.br::2092a736-686b-48bc-8097-38c6cf7b3bec" providerId="AD" clId="Web-{CCDE3D5C-503B-DA52-A140-232B49672991}" dt="2024-04-09T17:49:35.169" v="508"/>
        <pc:sldMkLst>
          <pc:docMk/>
          <pc:sldMk cId="285228045" sldId="5748"/>
        </pc:sldMkLst>
        <pc:spChg chg="add mod topLvl">
          <ac:chgData name="Francis Rodrigues Pereira" userId="S::francis-pereira@saude.rs.gov.br::2092a736-686b-48bc-8097-38c6cf7b3bec" providerId="AD" clId="Web-{CCDE3D5C-503B-DA52-A140-232B49672991}" dt="2024-04-09T16:55:33.154" v="43" actId="1076"/>
          <ac:spMkLst>
            <pc:docMk/>
            <pc:sldMk cId="285228045" sldId="5748"/>
            <ac:spMk id="8" creationId="{F65AD5C1-3DBB-66A2-2714-AA9A6A7A3F0C}"/>
          </ac:spMkLst>
        </pc:spChg>
        <pc:grpChg chg="add mod topLvl">
          <ac:chgData name="Francis Rodrigues Pereira" userId="S::francis-pereira@saude.rs.gov.br::2092a736-686b-48bc-8097-38c6cf7b3bec" providerId="AD" clId="Web-{CCDE3D5C-503B-DA52-A140-232B49672991}" dt="2024-04-09T16:55:33.170" v="44" actId="1076"/>
          <ac:grpSpMkLst>
            <pc:docMk/>
            <pc:sldMk cId="285228045" sldId="5748"/>
            <ac:grpSpMk id="13" creationId="{DD13B559-A876-A8CA-76F3-9729946FE37D}"/>
          </ac:grpSpMkLst>
        </pc:grpChg>
        <pc:grpChg chg="add del">
          <ac:chgData name="Francis Rodrigues Pereira" userId="S::francis-pereira@saude.rs.gov.br::2092a736-686b-48bc-8097-38c6cf7b3bec" providerId="AD" clId="Web-{CCDE3D5C-503B-DA52-A140-232B49672991}" dt="2024-04-09T16:55:10.544" v="39"/>
          <ac:grpSpMkLst>
            <pc:docMk/>
            <pc:sldMk cId="285228045" sldId="5748"/>
            <ac:grpSpMk id="14" creationId="{78E94079-A808-8535-733E-12DD6F734C69}"/>
          </ac:grpSpMkLst>
        </pc:grpChg>
      </pc:sldChg>
      <pc:sldChg chg="del">
        <pc:chgData name="Francis Rodrigues Pereira" userId="S::francis-pereira@saude.rs.gov.br::2092a736-686b-48bc-8097-38c6cf7b3bec" providerId="AD" clId="Web-{CCDE3D5C-503B-DA52-A140-232B49672991}" dt="2024-04-09T16:58:16.392" v="45"/>
        <pc:sldMkLst>
          <pc:docMk/>
          <pc:sldMk cId="2426498506" sldId="5749"/>
        </pc:sldMkLst>
      </pc:sldChg>
      <pc:sldChg chg="del">
        <pc:chgData name="Francis Rodrigues Pereira" userId="S::francis-pereira@saude.rs.gov.br::2092a736-686b-48bc-8097-38c6cf7b3bec" providerId="AD" clId="Web-{CCDE3D5C-503B-DA52-A140-232B49672991}" dt="2024-04-09T18:09:14.150" v="597"/>
        <pc:sldMkLst>
          <pc:docMk/>
          <pc:sldMk cId="418295924" sldId="5750"/>
        </pc:sldMkLst>
      </pc:sldChg>
      <pc:sldChg chg="modSp del">
        <pc:chgData name="Francis Rodrigues Pereira" userId="S::francis-pereira@saude.rs.gov.br::2092a736-686b-48bc-8097-38c6cf7b3bec" providerId="AD" clId="Web-{CCDE3D5C-503B-DA52-A140-232B49672991}" dt="2024-04-09T18:18:55.430" v="776"/>
        <pc:sldMkLst>
          <pc:docMk/>
          <pc:sldMk cId="2776858904" sldId="5751"/>
        </pc:sldMkLst>
        <pc:spChg chg="mod">
          <ac:chgData name="Francis Rodrigues Pereira" userId="S::francis-pereira@saude.rs.gov.br::2092a736-686b-48bc-8097-38c6cf7b3bec" providerId="AD" clId="Web-{CCDE3D5C-503B-DA52-A140-232B49672991}" dt="2024-04-09T18:09:59.323" v="621" actId="20577"/>
          <ac:spMkLst>
            <pc:docMk/>
            <pc:sldMk cId="2776858904" sldId="5751"/>
            <ac:spMk id="233" creationId="{00000000-0000-0000-0000-000000000000}"/>
          </ac:spMkLst>
        </pc:spChg>
      </pc:sldChg>
      <pc:sldChg chg="addSp delSp modSp">
        <pc:chgData name="Francis Rodrigues Pereira" userId="S::francis-pereira@saude.rs.gov.br::2092a736-686b-48bc-8097-38c6cf7b3bec" providerId="AD" clId="Web-{CCDE3D5C-503B-DA52-A140-232B49672991}" dt="2024-04-09T20:51:31.680" v="1517"/>
        <pc:sldMkLst>
          <pc:docMk/>
          <pc:sldMk cId="253445347" sldId="5752"/>
        </pc:sldMkLst>
        <pc:spChg chg="mod">
          <ac:chgData name="Francis Rodrigues Pereira" userId="S::francis-pereira@saude.rs.gov.br::2092a736-686b-48bc-8097-38c6cf7b3bec" providerId="AD" clId="Web-{CCDE3D5C-503B-DA52-A140-232B49672991}" dt="2024-04-09T17:41:27.189" v="433"/>
          <ac:spMkLst>
            <pc:docMk/>
            <pc:sldMk cId="253445347" sldId="5752"/>
            <ac:spMk id="6" creationId="{FCB8D736-0C85-538D-0DBE-37971EF2FABD}"/>
          </ac:spMkLst>
        </pc:spChg>
        <pc:picChg chg="add del mod">
          <ac:chgData name="Francis Rodrigues Pereira" userId="S::francis-pereira@saude.rs.gov.br::2092a736-686b-48bc-8097-38c6cf7b3bec" providerId="AD" clId="Web-{CCDE3D5C-503B-DA52-A140-232B49672991}" dt="2024-04-09T20:47:21.034" v="1481"/>
          <ac:picMkLst>
            <pc:docMk/>
            <pc:sldMk cId="253445347" sldId="5752"/>
            <ac:picMk id="2" creationId="{EDB589FA-7AB3-E865-8FE1-6353CDA33C37}"/>
          </ac:picMkLst>
        </pc:picChg>
        <pc:picChg chg="add del">
          <ac:chgData name="Francis Rodrigues Pereira" userId="S::francis-pereira@saude.rs.gov.br::2092a736-686b-48bc-8097-38c6cf7b3bec" providerId="AD" clId="Web-{CCDE3D5C-503B-DA52-A140-232B49672991}" dt="2024-04-09T20:51:28.774" v="1516"/>
          <ac:picMkLst>
            <pc:docMk/>
            <pc:sldMk cId="253445347" sldId="5752"/>
            <ac:picMk id="3" creationId="{C05D1005-B23D-BFD5-A4B5-A6608D0C106E}"/>
          </ac:picMkLst>
        </pc:picChg>
        <pc:picChg chg="add del mod ord">
          <ac:chgData name="Francis Rodrigues Pereira" userId="S::francis-pereira@saude.rs.gov.br::2092a736-686b-48bc-8097-38c6cf7b3bec" providerId="AD" clId="Web-{CCDE3D5C-503B-DA52-A140-232B49672991}" dt="2024-04-09T20:51:31.680" v="1517"/>
          <ac:picMkLst>
            <pc:docMk/>
            <pc:sldMk cId="253445347" sldId="5752"/>
            <ac:picMk id="5" creationId="{A9CD0AF0-FD4A-BE7B-8CC9-EED991AFDDE6}"/>
          </ac:picMkLst>
        </pc:picChg>
        <pc:picChg chg="add del mod">
          <ac:chgData name="Francis Rodrigues Pereira" userId="S::francis-pereira@saude.rs.gov.br::2092a736-686b-48bc-8097-38c6cf7b3bec" providerId="AD" clId="Web-{CCDE3D5C-503B-DA52-A140-232B49672991}" dt="2024-04-09T20:49:34.068" v="1499"/>
          <ac:picMkLst>
            <pc:docMk/>
            <pc:sldMk cId="253445347" sldId="5752"/>
            <ac:picMk id="7" creationId="{FCCCB6BF-7CB9-5ABA-17C2-0D29F72E3A4A}"/>
          </ac:picMkLst>
        </pc:picChg>
      </pc:sldChg>
      <pc:sldChg chg="del">
        <pc:chgData name="Francis Rodrigues Pereira" userId="S::francis-pereira@saude.rs.gov.br::2092a736-686b-48bc-8097-38c6cf7b3bec" providerId="AD" clId="Web-{CCDE3D5C-503B-DA52-A140-232B49672991}" dt="2024-04-09T20:00:17.356" v="1192"/>
        <pc:sldMkLst>
          <pc:docMk/>
          <pc:sldMk cId="797256557" sldId="5755"/>
        </pc:sldMkLst>
      </pc:sldChg>
      <pc:sldChg chg="modSp ord">
        <pc:chgData name="Francis Rodrigues Pereira" userId="S::francis-pereira@saude.rs.gov.br::2092a736-686b-48bc-8097-38c6cf7b3bec" providerId="AD" clId="Web-{CCDE3D5C-503B-DA52-A140-232B49672991}" dt="2024-04-09T21:09:22.050" v="1728"/>
        <pc:sldMkLst>
          <pc:docMk/>
          <pc:sldMk cId="4248892907" sldId="5756"/>
        </pc:sldMkLst>
        <pc:spChg chg="mod">
          <ac:chgData name="Francis Rodrigues Pereira" userId="S::francis-pereira@saude.rs.gov.br::2092a736-686b-48bc-8097-38c6cf7b3bec" providerId="AD" clId="Web-{CCDE3D5C-503B-DA52-A140-232B49672991}" dt="2024-04-09T20:30:20.337" v="1293" actId="20577"/>
          <ac:spMkLst>
            <pc:docMk/>
            <pc:sldMk cId="4248892907" sldId="5756"/>
            <ac:spMk id="4" creationId="{C9AD80FF-05C2-8A8C-0D6D-74CB5BF9349B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21:02:36.275" v="1603" actId="20577"/>
          <ac:spMkLst>
            <pc:docMk/>
            <pc:sldMk cId="4248892907" sldId="5756"/>
            <ac:spMk id="5" creationId="{0270CF2A-D12A-0EAC-5FB9-B19524F10F71}"/>
          </ac:spMkLst>
        </pc:spChg>
      </pc:sldChg>
      <pc:sldChg chg="addSp delSp modSp add replId">
        <pc:chgData name="Francis Rodrigues Pereira" userId="S::francis-pereira@saude.rs.gov.br::2092a736-686b-48bc-8097-38c6cf7b3bec" providerId="AD" clId="Web-{CCDE3D5C-503B-DA52-A140-232B49672991}" dt="2024-04-09T17:47:46.401" v="490" actId="1076"/>
        <pc:sldMkLst>
          <pc:docMk/>
          <pc:sldMk cId="216025151" sldId="5757"/>
        </pc:sldMkLst>
        <pc:spChg chg="mod">
          <ac:chgData name="Francis Rodrigues Pereira" userId="S::francis-pereira@saude.rs.gov.br::2092a736-686b-48bc-8097-38c6cf7b3bec" providerId="AD" clId="Web-{CCDE3D5C-503B-DA52-A140-232B49672991}" dt="2024-04-09T17:47:17.634" v="486" actId="20577"/>
          <ac:spMkLst>
            <pc:docMk/>
            <pc:sldMk cId="216025151" sldId="5757"/>
            <ac:spMk id="3" creationId="{04A683D9-1EEB-F6C5-C065-B83A2F31C318}"/>
          </ac:spMkLst>
        </pc:spChg>
        <pc:spChg chg="del mod">
          <ac:chgData name="Francis Rodrigues Pereira" userId="S::francis-pereira@saude.rs.gov.br::2092a736-686b-48bc-8097-38c6cf7b3bec" providerId="AD" clId="Web-{CCDE3D5C-503B-DA52-A140-232B49672991}" dt="2024-04-09T17:08:01.391" v="178"/>
          <ac:spMkLst>
            <pc:docMk/>
            <pc:sldMk cId="216025151" sldId="5757"/>
            <ac:spMk id="4" creationId="{48653860-943B-779B-1D7E-74A4DD0E410B}"/>
          </ac:spMkLst>
        </pc:spChg>
        <pc:spChg chg="ord topLvl">
          <ac:chgData name="Francis Rodrigues Pereira" userId="S::francis-pereira@saude.rs.gov.br::2092a736-686b-48bc-8097-38c6cf7b3bec" providerId="AD" clId="Web-{CCDE3D5C-503B-DA52-A140-232B49672991}" dt="2024-04-09T17:00:17.130" v="90"/>
          <ac:spMkLst>
            <pc:docMk/>
            <pc:sldMk cId="216025151" sldId="5757"/>
            <ac:spMk id="8" creationId="{3B5FA923-D62E-386C-ABAE-8CF6930EE82D}"/>
          </ac:spMkLst>
        </pc:spChg>
        <pc:spChg chg="add mod ord">
          <ac:chgData name="Francis Rodrigues Pereira" userId="S::francis-pereira@saude.rs.gov.br::2092a736-686b-48bc-8097-38c6cf7b3bec" providerId="AD" clId="Web-{CCDE3D5C-503B-DA52-A140-232B49672991}" dt="2024-04-09T17:00:19.239" v="93"/>
          <ac:spMkLst>
            <pc:docMk/>
            <pc:sldMk cId="216025151" sldId="5757"/>
            <ac:spMk id="9" creationId="{362FE0DD-540C-2C49-CBE6-B9239D0FF11F}"/>
          </ac:spMkLst>
        </pc:spChg>
        <pc:spChg chg="add del topLvl">
          <ac:chgData name="Francis Rodrigues Pereira" userId="S::francis-pereira@saude.rs.gov.br::2092a736-686b-48bc-8097-38c6cf7b3bec" providerId="AD" clId="Web-{CCDE3D5C-503B-DA52-A140-232B49672991}" dt="2024-04-09T16:59:35.394" v="71"/>
          <ac:spMkLst>
            <pc:docMk/>
            <pc:sldMk cId="216025151" sldId="5757"/>
            <ac:spMk id="10" creationId="{1737F465-BCE5-ACE3-78D4-0F21DED99E1E}"/>
          </ac:spMkLst>
        </pc:spChg>
        <pc:spChg chg="mod ord topLvl">
          <ac:chgData name="Francis Rodrigues Pereira" userId="S::francis-pereira@saude.rs.gov.br::2092a736-686b-48bc-8097-38c6cf7b3bec" providerId="AD" clId="Web-{CCDE3D5C-503B-DA52-A140-232B49672991}" dt="2024-04-09T17:00:17.442" v="92"/>
          <ac:spMkLst>
            <pc:docMk/>
            <pc:sldMk cId="216025151" sldId="5757"/>
            <ac:spMk id="14" creationId="{8B93F6D5-7975-8635-1DDA-8E95562EE0BE}"/>
          </ac:spMkLst>
        </pc:spChg>
        <pc:spChg chg="mod ord topLvl">
          <ac:chgData name="Francis Rodrigues Pereira" userId="S::francis-pereira@saude.rs.gov.br::2092a736-686b-48bc-8097-38c6cf7b3bec" providerId="AD" clId="Web-{CCDE3D5C-503B-DA52-A140-232B49672991}" dt="2024-04-09T17:00:14.848" v="83"/>
          <ac:spMkLst>
            <pc:docMk/>
            <pc:sldMk cId="216025151" sldId="5757"/>
            <ac:spMk id="17" creationId="{AB8B69E7-344D-F920-23F0-4710AB79E7CF}"/>
          </ac:spMkLst>
        </pc:spChg>
        <pc:spChg chg="add del mod ord topLvl">
          <ac:chgData name="Francis Rodrigues Pereira" userId="S::francis-pereira@saude.rs.gov.br::2092a736-686b-48bc-8097-38c6cf7b3bec" providerId="AD" clId="Web-{CCDE3D5C-503B-DA52-A140-232B49672991}" dt="2024-04-09T17:00:14.973" v="84"/>
          <ac:spMkLst>
            <pc:docMk/>
            <pc:sldMk cId="216025151" sldId="5757"/>
            <ac:spMk id="18" creationId="{072378F7-7E89-4BE0-A220-6D534F456D15}"/>
          </ac:spMkLst>
        </pc:spChg>
        <pc:spChg chg="add del mod">
          <ac:chgData name="Francis Rodrigues Pereira" userId="S::francis-pereira@saude.rs.gov.br::2092a736-686b-48bc-8097-38c6cf7b3bec" providerId="AD" clId="Web-{CCDE3D5C-503B-DA52-A140-232B49672991}" dt="2024-04-09T17:46:43.337" v="465"/>
          <ac:spMkLst>
            <pc:docMk/>
            <pc:sldMk cId="216025151" sldId="5757"/>
            <ac:spMk id="22" creationId="{C55E11E2-BCFA-2B0F-0674-DAFBC1A28E3C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17:47:46.369" v="489" actId="1076"/>
          <ac:spMkLst>
            <pc:docMk/>
            <pc:sldMk cId="216025151" sldId="5757"/>
            <ac:spMk id="30" creationId="{CD628A03-CA4B-28AD-640F-CE3D98801AA6}"/>
          </ac:spMkLst>
        </pc:spChg>
        <pc:grpChg chg="del">
          <ac:chgData name="Francis Rodrigues Pereira" userId="S::francis-pereira@saude.rs.gov.br::2092a736-686b-48bc-8097-38c6cf7b3bec" providerId="AD" clId="Web-{CCDE3D5C-503B-DA52-A140-232B49672991}" dt="2024-04-09T16:59:22.800" v="66"/>
          <ac:grpSpMkLst>
            <pc:docMk/>
            <pc:sldMk cId="216025151" sldId="5757"/>
            <ac:grpSpMk id="11" creationId="{189F5CD1-E645-E6F3-9B6D-B5CF0C643B81}"/>
          </ac:grpSpMkLst>
        </pc:grpChg>
        <pc:grpChg chg="del mod ord">
          <ac:chgData name="Francis Rodrigues Pereira" userId="S::francis-pereira@saude.rs.gov.br::2092a736-686b-48bc-8097-38c6cf7b3bec" providerId="AD" clId="Web-{CCDE3D5C-503B-DA52-A140-232B49672991}" dt="2024-04-09T17:36:13.181" v="395"/>
          <ac:grpSpMkLst>
            <pc:docMk/>
            <pc:sldMk cId="216025151" sldId="5757"/>
            <ac:grpSpMk id="16" creationId="{48CC0811-4FE7-977F-AE30-98A64BD32B0B}"/>
          </ac:grpSpMkLst>
        </pc:grpChg>
        <pc:grpChg chg="add del mod">
          <ac:chgData name="Francis Rodrigues Pereira" userId="S::francis-pereira@saude.rs.gov.br::2092a736-686b-48bc-8097-38c6cf7b3bec" providerId="AD" clId="Web-{CCDE3D5C-503B-DA52-A140-232B49672991}" dt="2024-04-09T16:59:15.488" v="65"/>
          <ac:grpSpMkLst>
            <pc:docMk/>
            <pc:sldMk cId="216025151" sldId="5757"/>
            <ac:grpSpMk id="19" creationId="{B042CD22-41B5-3996-A0B5-C0E3F385E8B5}"/>
          </ac:grpSpMkLst>
        </pc:grpChg>
        <pc:grpChg chg="add mod">
          <ac:chgData name="Francis Rodrigues Pereira" userId="S::francis-pereira@saude.rs.gov.br::2092a736-686b-48bc-8097-38c6cf7b3bec" providerId="AD" clId="Web-{CCDE3D5C-503B-DA52-A140-232B49672991}" dt="2024-04-09T17:00:31.583" v="95" actId="1076"/>
          <ac:grpSpMkLst>
            <pc:docMk/>
            <pc:sldMk cId="216025151" sldId="5757"/>
            <ac:grpSpMk id="20" creationId="{A2FEDE26-D20C-0112-68C0-568C97F44812}"/>
          </ac:grpSpMkLst>
        </pc:grpChg>
        <pc:grpChg chg="add del">
          <ac:chgData name="Francis Rodrigues Pereira" userId="S::francis-pereira@saude.rs.gov.br::2092a736-686b-48bc-8097-38c6cf7b3bec" providerId="AD" clId="Web-{CCDE3D5C-503B-DA52-A140-232B49672991}" dt="2024-04-09T17:46:21.336" v="460"/>
          <ac:grpSpMkLst>
            <pc:docMk/>
            <pc:sldMk cId="216025151" sldId="5757"/>
            <ac:grpSpMk id="28" creationId="{E73B9C29-7871-1FC5-78B8-66C86D66A400}"/>
          </ac:grpSpMkLst>
        </pc:grpChg>
        <pc:grpChg chg="add mod">
          <ac:chgData name="Francis Rodrigues Pereira" userId="S::francis-pereira@saude.rs.gov.br::2092a736-686b-48bc-8097-38c6cf7b3bec" providerId="AD" clId="Web-{CCDE3D5C-503B-DA52-A140-232B49672991}" dt="2024-04-09T17:47:46.401" v="490" actId="1076"/>
          <ac:grpSpMkLst>
            <pc:docMk/>
            <pc:sldMk cId="216025151" sldId="5757"/>
            <ac:grpSpMk id="36" creationId="{A92316E9-8122-2014-E28D-552B07D2AA72}"/>
          </ac:grpSpMkLst>
        </pc:grpChg>
      </pc:sldChg>
      <pc:sldChg chg="addSp delSp modSp add ord replId">
        <pc:chgData name="Francis Rodrigues Pereira" userId="S::francis-pereira@saude.rs.gov.br::2092a736-686b-48bc-8097-38c6cf7b3bec" providerId="AD" clId="Web-{CCDE3D5C-503B-DA52-A140-232B49672991}" dt="2024-04-09T20:22:03.512" v="1216"/>
        <pc:sldMkLst>
          <pc:docMk/>
          <pc:sldMk cId="661600748" sldId="5758"/>
        </pc:sldMkLst>
        <pc:spChg chg="mod">
          <ac:chgData name="Francis Rodrigues Pereira" userId="S::francis-pereira@saude.rs.gov.br::2092a736-686b-48bc-8097-38c6cf7b3bec" providerId="AD" clId="Web-{CCDE3D5C-503B-DA52-A140-232B49672991}" dt="2024-04-09T17:49:21.794" v="507" actId="20577"/>
          <ac:spMkLst>
            <pc:docMk/>
            <pc:sldMk cId="661600748" sldId="5758"/>
            <ac:spMk id="3" creationId="{04A683D9-1EEB-F6C5-C065-B83A2F31C318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17:48:42.121" v="497" actId="1076"/>
          <ac:spMkLst>
            <pc:docMk/>
            <pc:sldMk cId="661600748" sldId="5758"/>
            <ac:spMk id="4" creationId="{2671318A-8E14-6764-DCBE-C57C94CA3ADB}"/>
          </ac:spMkLst>
        </pc:spChg>
        <pc:spChg chg="del mod">
          <ac:chgData name="Francis Rodrigues Pereira" userId="S::francis-pereira@saude.rs.gov.br::2092a736-686b-48bc-8097-38c6cf7b3bec" providerId="AD" clId="Web-{CCDE3D5C-503B-DA52-A140-232B49672991}" dt="2024-04-09T17:21:20.379" v="278"/>
          <ac:spMkLst>
            <pc:docMk/>
            <pc:sldMk cId="661600748" sldId="5758"/>
            <ac:spMk id="234" creationId="{00000000-0000-0000-0000-000000000000}"/>
          </ac:spMkLst>
        </pc:spChg>
        <pc:grpChg chg="del mod">
          <ac:chgData name="Francis Rodrigues Pereira" userId="S::francis-pereira@saude.rs.gov.br::2092a736-686b-48bc-8097-38c6cf7b3bec" providerId="AD" clId="Web-{CCDE3D5C-503B-DA52-A140-232B49672991}" dt="2024-04-09T17:21:31.879" v="279"/>
          <ac:grpSpMkLst>
            <pc:docMk/>
            <pc:sldMk cId="661600748" sldId="5758"/>
            <ac:grpSpMk id="16" creationId="{48CC0811-4FE7-977F-AE30-98A64BD32B0B}"/>
          </ac:grpSpMkLst>
        </pc:grpChg>
        <pc:grpChg chg="add mod">
          <ac:chgData name="Francis Rodrigues Pereira" userId="S::francis-pereira@saude.rs.gov.br::2092a736-686b-48bc-8097-38c6cf7b3bec" providerId="AD" clId="Web-{CCDE3D5C-503B-DA52-A140-232B49672991}" dt="2024-04-09T17:48:42.136" v="498" actId="1076"/>
          <ac:grpSpMkLst>
            <pc:docMk/>
            <pc:sldMk cId="661600748" sldId="5758"/>
            <ac:grpSpMk id="22" creationId="{43399201-2E8F-73D1-A8A3-9905672E1729}"/>
          </ac:grpSpMkLst>
        </pc:grpChg>
        <pc:graphicFrameChg chg="del mod">
          <ac:chgData name="Francis Rodrigues Pereira" userId="S::francis-pereira@saude.rs.gov.br::2092a736-686b-48bc-8097-38c6cf7b3bec" providerId="AD" clId="Web-{CCDE3D5C-503B-DA52-A140-232B49672991}" dt="2024-04-09T20:22:03.512" v="1216"/>
          <ac:graphicFrameMkLst>
            <pc:docMk/>
            <pc:sldMk cId="661600748" sldId="5758"/>
            <ac:graphicFrameMk id="23" creationId="{53DC9298-5E56-8C12-5157-64623AE75CD2}"/>
          </ac:graphicFrameMkLst>
        </pc:graphicFrameChg>
      </pc:sldChg>
      <pc:sldChg chg="modSp add ord replId">
        <pc:chgData name="Francis Rodrigues Pereira" userId="S::francis-pereira@saude.rs.gov.br::2092a736-686b-48bc-8097-38c6cf7b3bec" providerId="AD" clId="Web-{CCDE3D5C-503B-DA52-A140-232B49672991}" dt="2024-04-09T18:09:34.729" v="603" actId="20577"/>
        <pc:sldMkLst>
          <pc:docMk/>
          <pc:sldMk cId="2396694990" sldId="5759"/>
        </pc:sldMkLst>
        <pc:spChg chg="mod">
          <ac:chgData name="Francis Rodrigues Pereira" userId="S::francis-pereira@saude.rs.gov.br::2092a736-686b-48bc-8097-38c6cf7b3bec" providerId="AD" clId="Web-{CCDE3D5C-503B-DA52-A140-232B49672991}" dt="2024-04-09T18:07:47.773" v="593" actId="20577"/>
          <ac:spMkLst>
            <pc:docMk/>
            <pc:sldMk cId="2396694990" sldId="5759"/>
            <ac:spMk id="3" creationId="{04A683D9-1EEB-F6C5-C065-B83A2F31C318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18:09:34.729" v="603" actId="20577"/>
          <ac:spMkLst>
            <pc:docMk/>
            <pc:sldMk cId="2396694990" sldId="5759"/>
            <ac:spMk id="233" creationId="{00000000-0000-0000-0000-000000000000}"/>
          </ac:spMkLst>
        </pc:spChg>
      </pc:sldChg>
      <pc:sldChg chg="addSp delSp modSp add ord replId">
        <pc:chgData name="Francis Rodrigues Pereira" userId="S::francis-pereira@saude.rs.gov.br::2092a736-686b-48bc-8097-38c6cf7b3bec" providerId="AD" clId="Web-{CCDE3D5C-503B-DA52-A140-232B49672991}" dt="2024-04-09T18:25:12.204" v="853" actId="20577"/>
        <pc:sldMkLst>
          <pc:docMk/>
          <pc:sldMk cId="2932000026" sldId="5760"/>
        </pc:sldMkLst>
        <pc:spChg chg="mod">
          <ac:chgData name="Francis Rodrigues Pereira" userId="S::francis-pereira@saude.rs.gov.br::2092a736-686b-48bc-8097-38c6cf7b3bec" providerId="AD" clId="Web-{CCDE3D5C-503B-DA52-A140-232B49672991}" dt="2024-04-09T18:25:12.204" v="853" actId="20577"/>
          <ac:spMkLst>
            <pc:docMk/>
            <pc:sldMk cId="2932000026" sldId="5760"/>
            <ac:spMk id="3" creationId="{04A683D9-1EEB-F6C5-C065-B83A2F31C318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18:20:30.510" v="798"/>
          <ac:spMkLst>
            <pc:docMk/>
            <pc:sldMk cId="2932000026" sldId="5760"/>
            <ac:spMk id="4" creationId="{39C33446-FE79-53B1-C7FA-AEE3655CE649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18:17:48.069" v="767" actId="1076"/>
          <ac:spMkLst>
            <pc:docMk/>
            <pc:sldMk cId="2932000026" sldId="5760"/>
            <ac:spMk id="30" creationId="{CD628A03-CA4B-28AD-640F-CE3D98801AA6}"/>
          </ac:spMkLst>
        </pc:spChg>
        <pc:spChg chg="del mod">
          <ac:chgData name="Francis Rodrigues Pereira" userId="S::francis-pereira@saude.rs.gov.br::2092a736-686b-48bc-8097-38c6cf7b3bec" providerId="AD" clId="Web-{CCDE3D5C-503B-DA52-A140-232B49672991}" dt="2024-04-09T18:20:27.479" v="797"/>
          <ac:spMkLst>
            <pc:docMk/>
            <pc:sldMk cId="2932000026" sldId="5760"/>
            <ac:spMk id="233" creationId="{00000000-0000-0000-0000-000000000000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18:17:48.053" v="766" actId="1076"/>
          <ac:spMkLst>
            <pc:docMk/>
            <pc:sldMk cId="2932000026" sldId="5760"/>
            <ac:spMk id="234" creationId="{00000000-0000-0000-0000-000000000000}"/>
          </ac:spMkLst>
        </pc:spChg>
        <pc:grpChg chg="mod">
          <ac:chgData name="Francis Rodrigues Pereira" userId="S::francis-pereira@saude.rs.gov.br::2092a736-686b-48bc-8097-38c6cf7b3bec" providerId="AD" clId="Web-{CCDE3D5C-503B-DA52-A140-232B49672991}" dt="2024-04-09T18:17:48.084" v="768" actId="1076"/>
          <ac:grpSpMkLst>
            <pc:docMk/>
            <pc:sldMk cId="2932000026" sldId="5760"/>
            <ac:grpSpMk id="36" creationId="{A92316E9-8122-2014-E28D-552B07D2AA72}"/>
          </ac:grpSpMkLst>
        </pc:grpChg>
      </pc:sldChg>
      <pc:sldChg chg="addSp delSp modSp add ord replId">
        <pc:chgData name="Francis Rodrigues Pereira" userId="S::francis-pereira@saude.rs.gov.br::2092a736-686b-48bc-8097-38c6cf7b3bec" providerId="AD" clId="Web-{CCDE3D5C-503B-DA52-A140-232B49672991}" dt="2024-04-09T18:23:36.561" v="851" actId="20577"/>
        <pc:sldMkLst>
          <pc:docMk/>
          <pc:sldMk cId="3470457884" sldId="5761"/>
        </pc:sldMkLst>
        <pc:spChg chg="mod">
          <ac:chgData name="Francis Rodrigues Pereira" userId="S::francis-pereira@saude.rs.gov.br::2092a736-686b-48bc-8097-38c6cf7b3bec" providerId="AD" clId="Web-{CCDE3D5C-503B-DA52-A140-232B49672991}" dt="2024-04-09T18:23:36.561" v="851" actId="20577"/>
          <ac:spMkLst>
            <pc:docMk/>
            <pc:sldMk cId="3470457884" sldId="5761"/>
            <ac:spMk id="3" creationId="{04A683D9-1EEB-F6C5-C065-B83A2F31C318}"/>
          </ac:spMkLst>
        </pc:spChg>
        <pc:spChg chg="add">
          <ac:chgData name="Francis Rodrigues Pereira" userId="S::francis-pereira@saude.rs.gov.br::2092a736-686b-48bc-8097-38c6cf7b3bec" providerId="AD" clId="Web-{CCDE3D5C-503B-DA52-A140-232B49672991}" dt="2024-04-09T18:21:00.855" v="802"/>
          <ac:spMkLst>
            <pc:docMk/>
            <pc:sldMk cId="3470457884" sldId="5761"/>
            <ac:spMk id="10" creationId="{E414A9EF-064C-01DC-865E-EDD6A70CB4FD}"/>
          </ac:spMkLst>
        </pc:spChg>
        <pc:spChg chg="del">
          <ac:chgData name="Francis Rodrigues Pereira" userId="S::francis-pereira@saude.rs.gov.br::2092a736-686b-48bc-8097-38c6cf7b3bec" providerId="AD" clId="Web-{CCDE3D5C-503B-DA52-A140-232B49672991}" dt="2024-04-09T18:20:54.651" v="801"/>
          <ac:spMkLst>
            <pc:docMk/>
            <pc:sldMk cId="3470457884" sldId="5761"/>
            <ac:spMk id="233" creationId="{00000000-0000-0000-0000-000000000000}"/>
          </ac:spMkLst>
        </pc:spChg>
      </pc:sldChg>
      <pc:sldChg chg="addSp delSp modSp add replId addAnim delAnim modAnim">
        <pc:chgData name="Francis Rodrigues Pereira" userId="S::francis-pereira@saude.rs.gov.br::2092a736-686b-48bc-8097-38c6cf7b3bec" providerId="AD" clId="Web-{CCDE3D5C-503B-DA52-A140-232B49672991}" dt="2024-04-09T20:42:52.308" v="1477"/>
        <pc:sldMkLst>
          <pc:docMk/>
          <pc:sldMk cId="2868521907" sldId="5762"/>
        </pc:sldMkLst>
        <pc:spChg chg="mod">
          <ac:chgData name="Francis Rodrigues Pereira" userId="S::francis-pereira@saude.rs.gov.br::2092a736-686b-48bc-8097-38c6cf7b3bec" providerId="AD" clId="Web-{CCDE3D5C-503B-DA52-A140-232B49672991}" dt="2024-04-09T20:36:50.346" v="1401"/>
          <ac:spMkLst>
            <pc:docMk/>
            <pc:sldMk cId="2868521907" sldId="5762"/>
            <ac:spMk id="4" creationId="{C9AD80FF-05C2-8A8C-0D6D-74CB5BF9349B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20:36:35.955" v="1399"/>
          <ac:spMkLst>
            <pc:docMk/>
            <pc:sldMk cId="2868521907" sldId="5762"/>
            <ac:spMk id="9" creationId="{F50EE9DE-9EC3-5B9F-9715-75FF917F098C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800" v="1409" actId="1076"/>
          <ac:spMkLst>
            <pc:docMk/>
            <pc:sldMk cId="2868521907" sldId="5762"/>
            <ac:spMk id="19" creationId="{082CAA46-3291-5DB4-170C-A4B12B863CEB}"/>
          </ac:spMkLst>
        </pc:spChg>
        <pc:spChg chg="add mod topLvl">
          <ac:chgData name="Francis Rodrigues Pereira" userId="S::francis-pereira@saude.rs.gov.br::2092a736-686b-48bc-8097-38c6cf7b3bec" providerId="AD" clId="Web-{CCDE3D5C-503B-DA52-A140-232B49672991}" dt="2024-04-09T20:37:30.847" v="1414" actId="1076"/>
          <ac:spMkLst>
            <pc:docMk/>
            <pc:sldMk cId="2868521907" sldId="5762"/>
            <ac:spMk id="21" creationId="{A5D34F80-BEDF-B4E6-A6FD-6DDD6F48A7C7}"/>
          </ac:spMkLst>
        </pc:spChg>
        <pc:spChg chg="add del mod">
          <ac:chgData name="Francis Rodrigues Pereira" userId="S::francis-pereira@saude.rs.gov.br::2092a736-686b-48bc-8097-38c6cf7b3bec" providerId="AD" clId="Web-{CCDE3D5C-503B-DA52-A140-232B49672991}" dt="2024-04-09T18:56:37.452" v="954"/>
          <ac:spMkLst>
            <pc:docMk/>
            <pc:sldMk cId="2868521907" sldId="5762"/>
            <ac:spMk id="22" creationId="{44E65464-277C-74D4-F36A-AF2F484AC7A9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800" v="1410" actId="1076"/>
          <ac:spMkLst>
            <pc:docMk/>
            <pc:sldMk cId="2868521907" sldId="5762"/>
            <ac:spMk id="23" creationId="{92B048A2-CC8C-E621-D1CF-C6CD261125BD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816" v="1411" actId="1076"/>
          <ac:spMkLst>
            <pc:docMk/>
            <pc:sldMk cId="2868521907" sldId="5762"/>
            <ac:spMk id="24" creationId="{64BC4EFC-D0A0-4CA9-CF94-5492BCCEAA9E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925" v="1423" actId="1076"/>
          <ac:spMkLst>
            <pc:docMk/>
            <pc:sldMk cId="2868521907" sldId="5762"/>
            <ac:spMk id="25" creationId="{DEF50C0D-3A48-D567-CFCD-5C9ED39B2CFC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816" v="1412" actId="1076"/>
          <ac:spMkLst>
            <pc:docMk/>
            <pc:sldMk cId="2868521907" sldId="5762"/>
            <ac:spMk id="26" creationId="{4E21E986-5ACF-92F3-3666-BDF2E8FE7D3A}"/>
          </ac:spMkLst>
        </pc:spChg>
        <pc:spChg chg="add mod topLvl">
          <ac:chgData name="Francis Rodrigues Pereira" userId="S::francis-pereira@saude.rs.gov.br::2092a736-686b-48bc-8097-38c6cf7b3bec" providerId="AD" clId="Web-{CCDE3D5C-503B-DA52-A140-232B49672991}" dt="2024-04-09T20:37:30.847" v="1415" actId="1076"/>
          <ac:spMkLst>
            <pc:docMk/>
            <pc:sldMk cId="2868521907" sldId="5762"/>
            <ac:spMk id="29" creationId="{3B043938-AF04-3B9D-0884-6B3EBCF5D7C0}"/>
          </ac:spMkLst>
        </pc:spChg>
        <pc:spChg chg="mod topLvl">
          <ac:chgData name="Francis Rodrigues Pereira" userId="S::francis-pereira@saude.rs.gov.br::2092a736-686b-48bc-8097-38c6cf7b3bec" providerId="AD" clId="Web-{CCDE3D5C-503B-DA52-A140-232B49672991}" dt="2024-04-09T20:37:30.879" v="1417" actId="1076"/>
          <ac:spMkLst>
            <pc:docMk/>
            <pc:sldMk cId="2868521907" sldId="5762"/>
            <ac:spMk id="33" creationId="{7FCCD576-43A9-5877-77AA-E73C94471036}"/>
          </ac:spMkLst>
        </pc:spChg>
        <pc:spChg chg="mod topLvl">
          <ac:chgData name="Francis Rodrigues Pereira" userId="S::francis-pereira@saude.rs.gov.br::2092a736-686b-48bc-8097-38c6cf7b3bec" providerId="AD" clId="Web-{CCDE3D5C-503B-DA52-A140-232B49672991}" dt="2024-04-09T20:37:30.879" v="1418" actId="1076"/>
          <ac:spMkLst>
            <pc:docMk/>
            <pc:sldMk cId="2868521907" sldId="5762"/>
            <ac:spMk id="34" creationId="{7215CBA6-9243-C318-7DAE-3F59FC771F99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894" v="1420" actId="1076"/>
          <ac:spMkLst>
            <pc:docMk/>
            <pc:sldMk cId="2868521907" sldId="5762"/>
            <ac:spMk id="36" creationId="{3C8D56C7-897C-2874-2496-3D2F8807283E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910" v="1421" actId="1076"/>
          <ac:spMkLst>
            <pc:docMk/>
            <pc:sldMk cId="2868521907" sldId="5762"/>
            <ac:spMk id="37" creationId="{C523318B-56A8-AC5C-BCCD-908EF2BAC3B2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37:30.925" v="1422" actId="1076"/>
          <ac:spMkLst>
            <pc:docMk/>
            <pc:sldMk cId="2868521907" sldId="5762"/>
            <ac:spMk id="38" creationId="{580C7569-911E-BB60-3F30-9CB555F25BC8}"/>
          </ac:spMkLst>
        </pc:spChg>
        <pc:spChg chg="add del mod">
          <ac:chgData name="Francis Rodrigues Pereira" userId="S::francis-pereira@saude.rs.gov.br::2092a736-686b-48bc-8097-38c6cf7b3bec" providerId="AD" clId="Web-{CCDE3D5C-503B-DA52-A140-232B49672991}" dt="2024-04-09T20:34:18.608" v="1339"/>
          <ac:spMkLst>
            <pc:docMk/>
            <pc:sldMk cId="2868521907" sldId="5762"/>
            <ac:spMk id="39" creationId="{CB1F6AFC-D940-0AE8-5CB9-FEC91E41628D}"/>
          </ac:spMkLst>
        </pc:spChg>
        <pc:spChg chg="add del mod">
          <ac:chgData name="Francis Rodrigues Pereira" userId="S::francis-pereira@saude.rs.gov.br::2092a736-686b-48bc-8097-38c6cf7b3bec" providerId="AD" clId="Web-{CCDE3D5C-503B-DA52-A140-232B49672991}" dt="2024-04-09T20:35:35.110" v="1350"/>
          <ac:spMkLst>
            <pc:docMk/>
            <pc:sldMk cId="2868521907" sldId="5762"/>
            <ac:spMk id="41" creationId="{6193AB91-38C7-EC34-9C67-F2FA10A2B2D6}"/>
          </ac:spMkLst>
        </pc:spChg>
        <pc:spChg chg="add mod">
          <ac:chgData name="Francis Rodrigues Pereira" userId="S::francis-pereira@saude.rs.gov.br::2092a736-686b-48bc-8097-38c6cf7b3bec" providerId="AD" clId="Web-{CCDE3D5C-503B-DA52-A140-232B49672991}" dt="2024-04-09T20:40:38.118" v="1437"/>
          <ac:spMkLst>
            <pc:docMk/>
            <pc:sldMk cId="2868521907" sldId="5762"/>
            <ac:spMk id="42" creationId="{0270CF2A-D12A-0EAC-5FB9-B19524F10F71}"/>
          </ac:spMkLst>
        </pc:spChg>
        <pc:spChg chg="del">
          <ac:chgData name="Francis Rodrigues Pereira" userId="S::francis-pereira@saude.rs.gov.br::2092a736-686b-48bc-8097-38c6cf7b3bec" providerId="AD" clId="Web-{CCDE3D5C-503B-DA52-A140-232B49672991}" dt="2024-04-09T18:46:57.845" v="856"/>
          <ac:spMkLst>
            <pc:docMk/>
            <pc:sldMk cId="2868521907" sldId="5762"/>
            <ac:spMk id="1948" creationId="{0270CF2A-D12A-0EAC-5FB9-B19524F10F71}"/>
          </ac:spMkLst>
        </pc:spChg>
        <pc:grpChg chg="add del">
          <ac:chgData name="Francis Rodrigues Pereira" userId="S::francis-pereira@saude.rs.gov.br::2092a736-686b-48bc-8097-38c6cf7b3bec" providerId="AD" clId="Web-{CCDE3D5C-503B-DA52-A140-232B49672991}" dt="2024-04-09T19:00:42.474" v="1017"/>
          <ac:grpSpMkLst>
            <pc:docMk/>
            <pc:sldMk cId="2868521907" sldId="5762"/>
            <ac:grpSpMk id="31" creationId="{831B2D0A-300B-6F5A-FACD-A1A81CF9DEF1}"/>
          </ac:grpSpMkLst>
        </pc:grpChg>
        <pc:grpChg chg="add del mod">
          <ac:chgData name="Francis Rodrigues Pereira" userId="S::francis-pereira@saude.rs.gov.br::2092a736-686b-48bc-8097-38c6cf7b3bec" providerId="AD" clId="Web-{CCDE3D5C-503B-DA52-A140-232B49672991}" dt="2024-04-09T19:00:10.582" v="1013"/>
          <ac:grpSpMkLst>
            <pc:docMk/>
            <pc:sldMk cId="2868521907" sldId="5762"/>
            <ac:grpSpMk id="32" creationId="{2E190245-F1C4-210E-3800-29D928274E79}"/>
          </ac:grpSpMkLst>
        </pc:grpChg>
        <pc:graphicFrameChg chg="del">
          <ac:chgData name="Francis Rodrigues Pereira" userId="S::francis-pereira@saude.rs.gov.br::2092a736-686b-48bc-8097-38c6cf7b3bec" providerId="AD" clId="Web-{CCDE3D5C-503B-DA52-A140-232B49672991}" dt="2024-04-09T18:46:55.126" v="855"/>
          <ac:graphicFrameMkLst>
            <pc:docMk/>
            <pc:sldMk cId="2868521907" sldId="5762"/>
            <ac:graphicFrameMk id="20" creationId="{719D65C5-E509-123A-C9AF-ED3081F89C66}"/>
          </ac:graphicFrameMkLst>
        </pc:graphicFrameChg>
        <pc:cxnChg chg="add mod">
          <ac:chgData name="Francis Rodrigues Pereira" userId="S::francis-pereira@saude.rs.gov.br::2092a736-686b-48bc-8097-38c6cf7b3bec" providerId="AD" clId="Web-{CCDE3D5C-503B-DA52-A140-232B49672991}" dt="2024-04-09T20:37:30.785" v="1408" actId="1076"/>
          <ac:cxnSpMkLst>
            <pc:docMk/>
            <pc:sldMk cId="2868521907" sldId="5762"/>
            <ac:cxnSpMk id="18" creationId="{CB9C3E1B-F5C2-8F3A-C544-3F493EC86D95}"/>
          </ac:cxnSpMkLst>
        </pc:cxnChg>
        <pc:cxnChg chg="add del mod">
          <ac:chgData name="Francis Rodrigues Pereira" userId="S::francis-pereira@saude.rs.gov.br::2092a736-686b-48bc-8097-38c6cf7b3bec" providerId="AD" clId="Web-{CCDE3D5C-503B-DA52-A140-232B49672991}" dt="2024-04-09T18:52:21.149" v="906"/>
          <ac:cxnSpMkLst>
            <pc:docMk/>
            <pc:sldMk cId="2868521907" sldId="5762"/>
            <ac:cxnSpMk id="27" creationId="{7F0B2CDB-88F0-649F-F092-3727032C1494}"/>
          </ac:cxnSpMkLst>
        </pc:cxnChg>
        <pc:cxnChg chg="add mod">
          <ac:chgData name="Francis Rodrigues Pereira" userId="S::francis-pereira@saude.rs.gov.br::2092a736-686b-48bc-8097-38c6cf7b3bec" providerId="AD" clId="Web-{CCDE3D5C-503B-DA52-A140-232B49672991}" dt="2024-04-09T20:37:30.832" v="1413" actId="1076"/>
          <ac:cxnSpMkLst>
            <pc:docMk/>
            <pc:sldMk cId="2868521907" sldId="5762"/>
            <ac:cxnSpMk id="28" creationId="{4804D6A0-F6E2-D51C-78EF-DC02B637D73A}"/>
          </ac:cxnSpMkLst>
        </pc:cxnChg>
        <pc:cxnChg chg="add mod topLvl">
          <ac:chgData name="Francis Rodrigues Pereira" userId="S::francis-pereira@saude.rs.gov.br::2092a736-686b-48bc-8097-38c6cf7b3bec" providerId="AD" clId="Web-{CCDE3D5C-503B-DA52-A140-232B49672991}" dt="2024-04-09T20:37:30.863" v="1416" actId="1076"/>
          <ac:cxnSpMkLst>
            <pc:docMk/>
            <pc:sldMk cId="2868521907" sldId="5762"/>
            <ac:cxnSpMk id="30" creationId="{3C3D9633-336D-41D2-F53D-313BDE908E7F}"/>
          </ac:cxnSpMkLst>
        </pc:cxnChg>
        <pc:cxnChg chg="mod topLvl">
          <ac:chgData name="Francis Rodrigues Pereira" userId="S::francis-pereira@saude.rs.gov.br::2092a736-686b-48bc-8097-38c6cf7b3bec" providerId="AD" clId="Web-{CCDE3D5C-503B-DA52-A140-232B49672991}" dt="2024-04-09T20:37:30.894" v="1419" actId="1076"/>
          <ac:cxnSpMkLst>
            <pc:docMk/>
            <pc:sldMk cId="2868521907" sldId="5762"/>
            <ac:cxnSpMk id="35" creationId="{3CCFC7CF-4221-ABA8-AD88-B03994D86ED3}"/>
          </ac:cxnSpMkLst>
        </pc:cxnChg>
      </pc:sldChg>
      <pc:sldChg chg="delSp add replId">
        <pc:chgData name="Francis Rodrigues Pereira" userId="S::francis-pereira@saude.rs.gov.br::2092a736-686b-48bc-8097-38c6cf7b3bec" providerId="AD" clId="Web-{CCDE3D5C-503B-DA52-A140-232B49672991}" dt="2024-04-09T20:13:03.921" v="1212"/>
        <pc:sldMkLst>
          <pc:docMk/>
          <pc:sldMk cId="918665817" sldId="5763"/>
        </pc:sldMkLst>
        <pc:spChg chg="del">
          <ac:chgData name="Francis Rodrigues Pereira" userId="S::francis-pereira@saude.rs.gov.br::2092a736-686b-48bc-8097-38c6cf7b3bec" providerId="AD" clId="Web-{CCDE3D5C-503B-DA52-A140-232B49672991}" dt="2024-04-09T20:13:03.921" v="1212"/>
          <ac:spMkLst>
            <pc:docMk/>
            <pc:sldMk cId="918665817" sldId="5763"/>
            <ac:spMk id="6" creationId="{FCB8D736-0C85-538D-0DBE-37971EF2FABD}"/>
          </ac:spMkLst>
        </pc:spChg>
        <pc:picChg chg="del">
          <ac:chgData name="Francis Rodrigues Pereira" userId="S::francis-pereira@saude.rs.gov.br::2092a736-686b-48bc-8097-38c6cf7b3bec" providerId="AD" clId="Web-{CCDE3D5C-503B-DA52-A140-232B49672991}" dt="2024-04-09T20:13:01.327" v="1211"/>
          <ac:picMkLst>
            <pc:docMk/>
            <pc:sldMk cId="918665817" sldId="5763"/>
            <ac:picMk id="3" creationId="{C05D1005-B23D-BFD5-A4B5-A6608D0C106E}"/>
          </ac:picMkLst>
        </pc:picChg>
      </pc:sldChg>
      <pc:sldChg chg="addSp modSp add replId">
        <pc:chgData name="Francis Rodrigues Pereira" userId="S::francis-pereira@saude.rs.gov.br::2092a736-686b-48bc-8097-38c6cf7b3bec" providerId="AD" clId="Web-{CCDE3D5C-503B-DA52-A140-232B49672991}" dt="2024-04-09T21:09:01.659" v="1727" actId="1076"/>
        <pc:sldMkLst>
          <pc:docMk/>
          <pc:sldMk cId="3137830749" sldId="5764"/>
        </pc:sldMkLst>
        <pc:spChg chg="mod">
          <ac:chgData name="Francis Rodrigues Pereira" userId="S::francis-pereira@saude.rs.gov.br::2092a736-686b-48bc-8097-38c6cf7b3bec" providerId="AD" clId="Web-{CCDE3D5C-503B-DA52-A140-232B49672991}" dt="2024-04-09T20:35:53.251" v="1369" actId="20577"/>
          <ac:spMkLst>
            <pc:docMk/>
            <pc:sldMk cId="3137830749" sldId="5764"/>
            <ac:spMk id="4" creationId="{C9AD80FF-05C2-8A8C-0D6D-74CB5BF9349B}"/>
          </ac:spMkLst>
        </pc:spChg>
        <pc:spChg chg="mod">
          <ac:chgData name="Francis Rodrigues Pereira" userId="S::francis-pereira@saude.rs.gov.br::2092a736-686b-48bc-8097-38c6cf7b3bec" providerId="AD" clId="Web-{CCDE3D5C-503B-DA52-A140-232B49672991}" dt="2024-04-09T21:09:01.659" v="1727" actId="1076"/>
          <ac:spMkLst>
            <pc:docMk/>
            <pc:sldMk cId="3137830749" sldId="5764"/>
            <ac:spMk id="5" creationId="{0270CF2A-D12A-0EAC-5FB9-B19524F10F71}"/>
          </ac:spMkLst>
        </pc:spChg>
        <pc:grpChg chg="add mod">
          <ac:chgData name="Francis Rodrigues Pereira" userId="S::francis-pereira@saude.rs.gov.br::2092a736-686b-48bc-8097-38c6cf7b3bec" providerId="AD" clId="Web-{CCDE3D5C-503B-DA52-A140-232B49672991}" dt="2024-04-09T21:03:16.088" v="1606" actId="1076"/>
          <ac:grpSpMkLst>
            <pc:docMk/>
            <pc:sldMk cId="3137830749" sldId="5764"/>
            <ac:grpSpMk id="8" creationId="{76CF5106-2CE9-6CA6-1595-31DF9229A391}"/>
          </ac:grpSpMkLst>
        </pc:grpChg>
      </pc:sldChg>
      <pc:sldChg chg="add replId">
        <pc:chgData name="Francis Rodrigues Pereira" userId="S::francis-pereira@saude.rs.gov.br::2092a736-686b-48bc-8097-38c6cf7b3bec" providerId="AD" clId="Web-{CCDE3D5C-503B-DA52-A140-232B49672991}" dt="2024-04-09T21:07:42.016" v="1706"/>
        <pc:sldMkLst>
          <pc:docMk/>
          <pc:sldMk cId="3382951583" sldId="5765"/>
        </pc:sldMkLst>
      </pc:sldChg>
      <pc:sldChg chg="add replId">
        <pc:chgData name="Francis Rodrigues Pereira" userId="S::francis-pereira@saude.rs.gov.br::2092a736-686b-48bc-8097-38c6cf7b3bec" providerId="AD" clId="Web-{CCDE3D5C-503B-DA52-A140-232B49672991}" dt="2024-04-09T21:11:16.740" v="1729"/>
        <pc:sldMkLst>
          <pc:docMk/>
          <pc:sldMk cId="1739913620" sldId="57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1ADC-6166-4F6A-849C-2F49EFCA030B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9415-8A3F-4281-A4EB-DEDBE38728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8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16207-9D99-431A-A4C8-A9ABFCE92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5CC3F-C505-477B-BBC1-CBA3AF87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9ED477-1E9D-45D8-B402-2F99732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485CE-19BE-4A8B-AA5E-B3D3C392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F1FECE-FFED-4FDD-8E22-7EE508AF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1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F6241-0003-48AA-8063-A8D9EF4FC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D8B8CD-3BAB-45B7-BD4C-F42FB5145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A2079-F1A8-4928-9BAC-A34467A3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518751-98B7-4E09-9E9C-7C0C6324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434807-5ACA-4DD5-9FF6-B84E338F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8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D7B5C0-18F4-4816-987B-D3A069753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4E5978-5C6F-4875-9035-2D0D5219D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556886-793F-4942-9BE3-243F48C0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7CA65-B60B-45BE-BD4C-B4355635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5D1A55-7C09-4C3C-88EC-24219CC2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38080" y="365280"/>
            <a:ext cx="10515360" cy="132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38080" y="1825440"/>
            <a:ext cx="10515360" cy="435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267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EF2F32A-A99B-4FBC-8CAD-B240912D70DF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2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C246A-E899-4F86-83F4-6D866D39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D23B-FB1D-4668-82F1-DE7B5DAF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CEB071-0EFB-4C63-86EB-8049DB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2FA352-C34B-4F2E-BB0B-71AF6B68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A3096A-8089-4E05-A300-0C60C76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83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7EB30-E5AC-45BD-ADF9-981A18E2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E7196-4E3D-453D-B027-E014E771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0885BE-191E-48A1-929A-B34C98B7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6297CF-F9FA-432D-9FD6-D69AAB4B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9D3C9F-2FFF-49FA-A016-94A34AC3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01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96F31-C031-4962-AAD6-57BD1B8E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6D656F-DC3A-418A-BC0B-00933F065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5C56EF-9728-4256-A16C-6B63D7FB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B57846-4B35-473E-9BE1-B2F92619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91D528-354F-41F0-9ECB-5FEF25E8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28D218-2B47-42CF-98CD-68548BA6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6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921C2-FA19-4885-B23E-161C4889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6F98F8-A7A8-4B09-A15B-93EDB9A0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C617B5-F65B-4B59-A9F1-C1DD031B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620AB7-E65E-42BC-A1BA-07178BE82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1C5743-5E3D-4F12-8000-10D20E2EB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2B63BB-FE1A-4298-94CF-89381C91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DEF407-B1F0-4470-9D7D-9D5698B9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C556B1-A766-482F-932E-7C23E656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5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D4C33-5519-45C9-AF27-54952AA5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033C61-DC0E-4199-AF27-91CDDC03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7A4F20-97BA-400B-A283-994CC6CC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EDF716-78AC-4D77-A61A-A0E3E402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0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DC1FB4-CE2E-4A07-8577-C88E2891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C841CD-2895-4DAE-948B-CEE1F0C5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F721F5-3CC8-4756-BA43-4F370DFA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9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B5340-F683-41DB-A833-9DE5C5C2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FA873-B9E1-4417-B3E0-B04504BC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D77F5C-C50C-4764-A830-D6F40D5D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30B173-0F6B-4DA1-BC81-07243378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E7FADB-4DB4-4809-9E78-FAF5A922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AFFA7-BF36-43F4-B559-7AC6D569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75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CA1F0-9C51-4891-B9AD-1E5CB87D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898717-4238-4BE8-9F72-1A0BBCC08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B8F5C0-70FF-47F0-9000-0C8D73B74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07C52-DFFA-46AC-AC07-2C5CACAA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441EBB-F18B-4E20-A45E-CFC4D693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A631FC-048E-4E84-A314-B44FDD8C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1402D8-F9CA-4F43-8C33-920DC24F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39D1EF-F413-4244-AC65-AAF9A5C1C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546AD6-202C-428B-B676-083B76643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2174-F1DE-465E-9EA4-0775B4A19FD7}" type="datetimeFigureOut">
              <a:rPr lang="pt-BR" smtClean="0"/>
              <a:pPr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569BC-C6FC-4EA3-942D-36711AB98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89A00-C4CB-415F-ACA2-3C16F8B0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FA0D-50FF-4FA8-A727-B28A84FF7A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2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4400C311-B80F-49AA-A83C-21F55E242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A3E516-C605-4C8C-9F85-ECC753815C5C}"/>
              </a:ext>
            </a:extLst>
          </p:cNvPr>
          <p:cNvSpPr txBox="1"/>
          <p:nvPr/>
        </p:nvSpPr>
        <p:spPr>
          <a:xfrm>
            <a:off x="319000" y="1064762"/>
            <a:ext cx="8422003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5400" b="1">
                <a:solidFill>
                  <a:schemeClr val="bg1"/>
                </a:solidFill>
                <a:ea typeface="+mn-lt"/>
                <a:cs typeface="+mn-lt"/>
              </a:rPr>
              <a:t>Panorama da Atenção Especializada à Saúde das Pessoas Trans no RS</a:t>
            </a:r>
            <a:endParaRPr lang="pt-BR" sz="5400" b="1">
              <a:solidFill>
                <a:schemeClr val="bg1"/>
              </a:solidFill>
              <a:latin typeface="Montserrat"/>
              <a:ea typeface="+mn-lt"/>
              <a:cs typeface="+mn-lt"/>
            </a:endParaRPr>
          </a:p>
          <a:p>
            <a:pPr>
              <a:spcBef>
                <a:spcPts val="1200"/>
              </a:spcBef>
            </a:pPr>
            <a:r>
              <a:rPr lang="pt-BR" sz="1400">
                <a:solidFill>
                  <a:schemeClr val="bg1"/>
                </a:solidFill>
                <a:latin typeface="Montserrat"/>
              </a:rPr>
              <a:t>ÁREA TÉCNICA DA SAÚDE LGBT | 11 DE ABRIL DE 2024</a:t>
            </a:r>
            <a:endParaRPr lang="pt-BR" sz="5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E3E1E4B-9F59-D1F5-204E-0C2BF52E88DA}"/>
              </a:ext>
            </a:extLst>
          </p:cNvPr>
          <p:cNvSpPr/>
          <p:nvPr/>
        </p:nvSpPr>
        <p:spPr>
          <a:xfrm>
            <a:off x="9629775" y="5711032"/>
            <a:ext cx="233680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313FCC-D1CF-65D6-BC39-9DF2E510F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02" y="5879206"/>
            <a:ext cx="1901779" cy="597737"/>
          </a:xfrm>
          <a:prstGeom prst="rect">
            <a:avLst/>
          </a:prstGeom>
        </p:spPr>
      </p:pic>
      <p:sp>
        <p:nvSpPr>
          <p:cNvPr id="20" name="Google Shape;90;p1">
            <a:extLst>
              <a:ext uri="{FF2B5EF4-FFF2-40B4-BE49-F238E27FC236}">
                <a16:creationId xmlns:a16="http://schemas.microsoft.com/office/drawing/2014/main" id="{66489316-AE73-4E9D-BFD8-0B796D7F83EF}"/>
              </a:ext>
            </a:extLst>
          </p:cNvPr>
          <p:cNvSpPr txBox="1"/>
          <p:nvPr/>
        </p:nvSpPr>
        <p:spPr>
          <a:xfrm>
            <a:off x="2451881" y="5621277"/>
            <a:ext cx="55282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latin typeface="Montserrat"/>
                <a:ea typeface="Roboto"/>
                <a:cs typeface="Roboto"/>
                <a:sym typeface="Roboto"/>
              </a:rPr>
              <a:t>POPES | DAPPS</a:t>
            </a:r>
            <a:endParaRPr lang="pt-BR" b="1">
              <a:solidFill>
                <a:schemeClr val="bg1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5288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722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610" y="6515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561066" y="363986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ea typeface="+mn-lt"/>
                <a:cs typeface="+mn-lt"/>
              </a:rPr>
              <a:t>Dispensação de Hormônios no RS</a:t>
            </a:r>
            <a:endParaRPr lang="pt-BR">
              <a:latin typeface="Montserrat"/>
              <a:ea typeface="+mn-lt"/>
              <a:cs typeface="+mn-lt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444865" y="1927760"/>
            <a:ext cx="4845520" cy="21759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1500" b="1" dirty="0">
                <a:solidFill>
                  <a:srgbClr val="C1374B"/>
                </a:solidFill>
                <a:latin typeface="Montserrat"/>
                <a:cs typeface="Segoe UI"/>
              </a:rPr>
              <a:t>DEMANDA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Ampliação do número de serviços e da busca por atendimentos especializados 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Reconhecimento da necessidade do cuidado integral – inclui o acesso aos medicamentos necessários para a 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hormonização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445232" y="4585660"/>
            <a:ext cx="4369792" cy="23832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DIFICULDADE DE ACESSO 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Abandono do acompanhamento no serviço de referência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Descontinuidade da </a:t>
            </a: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hormonização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Arial"/>
            </a:endParaRP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Automedicação</a:t>
            </a:r>
            <a:endParaRPr lang="en-US" sz="150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Arial"/>
            </a:endParaRP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Judicialização</a:t>
            </a:r>
          </a:p>
          <a:p>
            <a:pPr marL="285750" indent="-285750">
              <a:defRPr/>
            </a:pPr>
            <a:endParaRPr lang="pt-BR" sz="150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Segoe UI"/>
            </a:endParaRP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274506" y="1985796"/>
            <a:ext cx="4412027" cy="24212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FORMAS DE ACESSO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Pacientes comprando sua medicação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Arial"/>
            </a:endParaRP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Arial"/>
              </a:rPr>
              <a:t>Serviços fazendo a 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Arial"/>
              </a:rPr>
              <a:t>compra e a dispensação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Arial"/>
            </a:endParaRP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Arial"/>
              </a:rPr>
              <a:t>Municípios incorporando estes medicamentos em suas REMUME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275653" y="4646619"/>
            <a:ext cx="4166592" cy="158970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</a:rPr>
              <a:t>FINANCIAMENTO</a:t>
            </a: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Recursos próprios dos municípios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Emendas parlamentares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Faturamento tabela SUS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Recursos do Programa ASSISTIR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6327255" y="2072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2323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676948" y="1926412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4199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4102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676947" y="4584380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610387" y="1926411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610387" y="4584380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10460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&#10;&#10;Descrição gerada automaticamente">
            <a:extLst>
              <a:ext uri="{FF2B5EF4-FFF2-40B4-BE49-F238E27FC236}">
                <a16:creationId xmlns:a16="http://schemas.microsoft.com/office/drawing/2014/main" id="{003C583A-C5FD-6F45-254D-FFCBCF519B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1576" y="338667"/>
            <a:ext cx="7504103" cy="65278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B2F179-87C9-E5CE-9B93-36750719AF78}"/>
              </a:ext>
            </a:extLst>
          </p:cNvPr>
          <p:cNvSpPr txBox="1"/>
          <p:nvPr/>
        </p:nvSpPr>
        <p:spPr>
          <a:xfrm>
            <a:off x="540746" y="136515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cs typeface="Segoe UI"/>
              </a:rPr>
              <a:t>Dispensação de Hormônios no RS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768B19-2757-CB81-FD5D-4631EA9658AB}"/>
              </a:ext>
            </a:extLst>
          </p:cNvPr>
          <p:cNvSpPr txBox="1"/>
          <p:nvPr/>
        </p:nvSpPr>
        <p:spPr>
          <a:xfrm>
            <a:off x="10492503" y="6580029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4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214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8" y="6388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561066" y="349875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ea typeface="+mn-lt"/>
                <a:cs typeface="+mn-lt"/>
              </a:rPr>
              <a:t>Plano Estadual de Saúde 2024-2027</a:t>
            </a:r>
            <a:endParaRPr lang="pt-BR" sz="28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134421" y="1518537"/>
            <a:ext cx="4619742" cy="21194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MAPA ESTRATÉGICO DO GOVERNO 2023-2026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b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Sociedade Inclusiva, justa e feliz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Promover políticas de equidade, inclusão social produtiva e habitação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Promover a saúde e o bem-estar com assistência adequada, ágil e de qualidade</a:t>
            </a: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134788" y="3936549"/>
            <a:ext cx="5174123" cy="23550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500" b="1" dirty="0">
                <a:solidFill>
                  <a:srgbClr val="C1374B"/>
                </a:solidFill>
                <a:latin typeface="Montserrat"/>
                <a:cs typeface="Segoe UI"/>
              </a:rPr>
              <a:t>MAPA ESTRATÉGICO DA SES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Sociedade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: aprimorar políticas de promoção de equidade, integralidade do cuidado e de visibilidade às populações vulneráveis e/ou específicas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Processo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: assegurar a continuidade da     organização da M &amp; AC, com vistas à melhoria do acesso, em tempo oportuno e potencializando a regionalização da saúde</a:t>
            </a:r>
          </a:p>
          <a:p>
            <a:pPr algn="just">
              <a:defRPr/>
            </a:pPr>
            <a:r>
              <a:rPr lang="pt-BR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Financeiro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Calibri"/>
              </a:rPr>
              <a:t>: Alocar recursos financeiros com foco na regionalização, fortalecendo as RAS</a:t>
            </a: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486173" y="1520129"/>
            <a:ext cx="4412027" cy="24212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PES 2024-2027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Ampliar os serviços especializados no processo transexualizador </a:t>
            </a:r>
            <a:r>
              <a:rPr lang="pt-B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de 3 para 14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, sendo: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Arial"/>
            </a:endParaRPr>
          </a:p>
          <a:p>
            <a:pPr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7 ambulatórios de especialidades 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+mn-lt"/>
            </a:endParaRPr>
          </a:p>
          <a:p>
            <a:pPr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7 ambulatórios cirúrgicos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Calibri"/>
            </a:endParaRP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487320" y="3969286"/>
            <a:ext cx="4166592" cy="158970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</a:rPr>
              <a:t>PLANO OPERATIVO 2023-2025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Fomentar a habilitação de serviços para atenção especializada no processo transexualizador nas modalidades ambulatorial e hospitalar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6426031" y="1564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1815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408837" y="1460745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3691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3594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408836" y="3907047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822054" y="1460744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822054" y="3907047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D779EF-4541-25D6-8FED-2CDA78D763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3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5587E7-D946-EBF5-5848-70DA333D273F}"/>
              </a:ext>
            </a:extLst>
          </p:cNvPr>
          <p:cNvSpPr txBox="1"/>
          <p:nvPr/>
        </p:nvSpPr>
        <p:spPr>
          <a:xfrm>
            <a:off x="1857829" y="1520567"/>
            <a:ext cx="9038052" cy="209288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3000" b="1" err="1">
                <a:solidFill>
                  <a:srgbClr val="CD5164"/>
                </a:solidFill>
                <a:latin typeface="Montserrat"/>
              </a:rPr>
              <a:t>Obrigad</a:t>
            </a:r>
            <a:r>
              <a:rPr lang="pt-BR" sz="13000" b="1">
                <a:solidFill>
                  <a:srgbClr val="CD5164"/>
                </a:solidFill>
                <a:latin typeface="Montserrat"/>
              </a:rPr>
              <a:t>@</a:t>
            </a:r>
            <a:endParaRPr lang="pt-BR" sz="13000" b="1">
              <a:solidFill>
                <a:srgbClr val="CD5164"/>
              </a:solidFill>
              <a:latin typeface="Montserrat" panose="00000500000000000000" pitchFamily="2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7C0A94C-8233-79FA-6044-6B3FD7D632CF}"/>
              </a:ext>
            </a:extLst>
          </p:cNvPr>
          <p:cNvGrpSpPr/>
          <p:nvPr/>
        </p:nvGrpSpPr>
        <p:grpSpPr>
          <a:xfrm>
            <a:off x="2154261" y="7186841"/>
            <a:ext cx="1862332" cy="1523494"/>
            <a:chOff x="2154261" y="5032176"/>
            <a:chExt cx="1862332" cy="1523494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E72D0D-2134-8150-59ED-53671E2C3F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261" y="5037947"/>
              <a:ext cx="293743" cy="293741"/>
            </a:xfrm>
            <a:custGeom>
              <a:avLst/>
              <a:gdLst>
                <a:gd name="T0" fmla="*/ 235 w 378"/>
                <a:gd name="T1" fmla="*/ 168 h 377"/>
                <a:gd name="T2" fmla="*/ 231 w 378"/>
                <a:gd name="T3" fmla="*/ 198 h 377"/>
                <a:gd name="T4" fmla="*/ 225 w 378"/>
                <a:gd name="T5" fmla="*/ 203 h 377"/>
                <a:gd name="T6" fmla="*/ 194 w 378"/>
                <a:gd name="T7" fmla="*/ 203 h 377"/>
                <a:gd name="T8" fmla="*/ 194 w 378"/>
                <a:gd name="T9" fmla="*/ 294 h 377"/>
                <a:gd name="T10" fmla="*/ 189 w 378"/>
                <a:gd name="T11" fmla="*/ 298 h 377"/>
                <a:gd name="T12" fmla="*/ 157 w 378"/>
                <a:gd name="T13" fmla="*/ 298 h 377"/>
                <a:gd name="T14" fmla="*/ 153 w 378"/>
                <a:gd name="T15" fmla="*/ 294 h 377"/>
                <a:gd name="T16" fmla="*/ 153 w 378"/>
                <a:gd name="T17" fmla="*/ 203 h 377"/>
                <a:gd name="T18" fmla="*/ 129 w 378"/>
                <a:gd name="T19" fmla="*/ 203 h 377"/>
                <a:gd name="T20" fmla="*/ 124 w 378"/>
                <a:gd name="T21" fmla="*/ 198 h 377"/>
                <a:gd name="T22" fmla="*/ 124 w 378"/>
                <a:gd name="T23" fmla="*/ 167 h 377"/>
                <a:gd name="T24" fmla="*/ 129 w 378"/>
                <a:gd name="T25" fmla="*/ 161 h 377"/>
                <a:gd name="T26" fmla="*/ 153 w 378"/>
                <a:gd name="T27" fmla="*/ 161 h 377"/>
                <a:gd name="T28" fmla="*/ 153 w 378"/>
                <a:gd name="T29" fmla="*/ 132 h 377"/>
                <a:gd name="T30" fmla="*/ 203 w 378"/>
                <a:gd name="T31" fmla="*/ 79 h 377"/>
                <a:gd name="T32" fmla="*/ 228 w 378"/>
                <a:gd name="T33" fmla="*/ 79 h 377"/>
                <a:gd name="T34" fmla="*/ 233 w 378"/>
                <a:gd name="T35" fmla="*/ 85 h 377"/>
                <a:gd name="T36" fmla="*/ 233 w 378"/>
                <a:gd name="T37" fmla="*/ 111 h 377"/>
                <a:gd name="T38" fmla="*/ 228 w 378"/>
                <a:gd name="T39" fmla="*/ 116 h 377"/>
                <a:gd name="T40" fmla="*/ 213 w 378"/>
                <a:gd name="T41" fmla="*/ 116 h 377"/>
                <a:gd name="T42" fmla="*/ 194 w 378"/>
                <a:gd name="T43" fmla="*/ 136 h 377"/>
                <a:gd name="T44" fmla="*/ 194 w 378"/>
                <a:gd name="T45" fmla="*/ 161 h 377"/>
                <a:gd name="T46" fmla="*/ 229 w 378"/>
                <a:gd name="T47" fmla="*/ 161 h 377"/>
                <a:gd name="T48" fmla="*/ 235 w 378"/>
                <a:gd name="T49" fmla="*/ 167 h 377"/>
                <a:gd name="T50" fmla="*/ 235 w 378"/>
                <a:gd name="T51" fmla="*/ 168 h 377"/>
                <a:gd name="T52" fmla="*/ 191 w 378"/>
                <a:gd name="T53" fmla="*/ 0 h 377"/>
                <a:gd name="T54" fmla="*/ 187 w 378"/>
                <a:gd name="T55" fmla="*/ 0 h 377"/>
                <a:gd name="T56" fmla="*/ 0 w 378"/>
                <a:gd name="T57" fmla="*/ 188 h 377"/>
                <a:gd name="T58" fmla="*/ 0 w 378"/>
                <a:gd name="T59" fmla="*/ 189 h 377"/>
                <a:gd name="T60" fmla="*/ 189 w 378"/>
                <a:gd name="T61" fmla="*/ 377 h 377"/>
                <a:gd name="T62" fmla="*/ 378 w 378"/>
                <a:gd name="T63" fmla="*/ 189 h 377"/>
                <a:gd name="T64" fmla="*/ 191 w 378"/>
                <a:gd name="T6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8" h="377">
                  <a:moveTo>
                    <a:pt x="235" y="168"/>
                  </a:moveTo>
                  <a:lnTo>
                    <a:pt x="231" y="198"/>
                  </a:lnTo>
                  <a:cubicBezTo>
                    <a:pt x="231" y="201"/>
                    <a:pt x="228" y="203"/>
                    <a:pt x="225" y="203"/>
                  </a:cubicBezTo>
                  <a:lnTo>
                    <a:pt x="194" y="203"/>
                  </a:lnTo>
                  <a:lnTo>
                    <a:pt x="194" y="294"/>
                  </a:lnTo>
                  <a:cubicBezTo>
                    <a:pt x="194" y="296"/>
                    <a:pt x="192" y="298"/>
                    <a:pt x="189" y="298"/>
                  </a:cubicBezTo>
                  <a:lnTo>
                    <a:pt x="157" y="298"/>
                  </a:lnTo>
                  <a:cubicBezTo>
                    <a:pt x="155" y="298"/>
                    <a:pt x="153" y="296"/>
                    <a:pt x="153" y="294"/>
                  </a:cubicBezTo>
                  <a:lnTo>
                    <a:pt x="153" y="203"/>
                  </a:lnTo>
                  <a:lnTo>
                    <a:pt x="129" y="203"/>
                  </a:lnTo>
                  <a:cubicBezTo>
                    <a:pt x="126" y="203"/>
                    <a:pt x="124" y="201"/>
                    <a:pt x="124" y="198"/>
                  </a:cubicBezTo>
                  <a:lnTo>
                    <a:pt x="124" y="167"/>
                  </a:lnTo>
                  <a:cubicBezTo>
                    <a:pt x="124" y="164"/>
                    <a:pt x="126" y="161"/>
                    <a:pt x="129" y="161"/>
                  </a:cubicBezTo>
                  <a:lnTo>
                    <a:pt x="153" y="161"/>
                  </a:lnTo>
                  <a:lnTo>
                    <a:pt x="153" y="132"/>
                  </a:lnTo>
                  <a:cubicBezTo>
                    <a:pt x="153" y="98"/>
                    <a:pt x="174" y="79"/>
                    <a:pt x="203" y="79"/>
                  </a:cubicBezTo>
                  <a:lnTo>
                    <a:pt x="228" y="79"/>
                  </a:lnTo>
                  <a:cubicBezTo>
                    <a:pt x="231" y="79"/>
                    <a:pt x="233" y="82"/>
                    <a:pt x="233" y="85"/>
                  </a:cubicBezTo>
                  <a:lnTo>
                    <a:pt x="233" y="111"/>
                  </a:lnTo>
                  <a:cubicBezTo>
                    <a:pt x="233" y="114"/>
                    <a:pt x="231" y="116"/>
                    <a:pt x="228" y="116"/>
                  </a:cubicBezTo>
                  <a:lnTo>
                    <a:pt x="213" y="116"/>
                  </a:lnTo>
                  <a:cubicBezTo>
                    <a:pt x="197" y="117"/>
                    <a:pt x="194" y="124"/>
                    <a:pt x="194" y="136"/>
                  </a:cubicBezTo>
                  <a:lnTo>
                    <a:pt x="194" y="161"/>
                  </a:lnTo>
                  <a:lnTo>
                    <a:pt x="229" y="161"/>
                  </a:lnTo>
                  <a:cubicBezTo>
                    <a:pt x="232" y="161"/>
                    <a:pt x="235" y="164"/>
                    <a:pt x="235" y="167"/>
                  </a:cubicBezTo>
                  <a:cubicBezTo>
                    <a:pt x="235" y="167"/>
                    <a:pt x="235" y="168"/>
                    <a:pt x="235" y="168"/>
                  </a:cubicBezTo>
                  <a:close/>
                  <a:moveTo>
                    <a:pt x="191" y="0"/>
                  </a:moveTo>
                  <a:lnTo>
                    <a:pt x="187" y="0"/>
                  </a:lnTo>
                  <a:cubicBezTo>
                    <a:pt x="83" y="1"/>
                    <a:pt x="0" y="85"/>
                    <a:pt x="0" y="188"/>
                  </a:cubicBezTo>
                  <a:lnTo>
                    <a:pt x="0" y="189"/>
                  </a:lnTo>
                  <a:cubicBezTo>
                    <a:pt x="0" y="293"/>
                    <a:pt x="85" y="377"/>
                    <a:pt x="189" y="377"/>
                  </a:cubicBezTo>
                  <a:cubicBezTo>
                    <a:pt x="293" y="377"/>
                    <a:pt x="378" y="293"/>
                    <a:pt x="378" y="189"/>
                  </a:cubicBezTo>
                  <a:cubicBezTo>
                    <a:pt x="378" y="85"/>
                    <a:pt x="294" y="1"/>
                    <a:pt x="19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C1A6BF1-FA48-06D5-3219-65F9AAD03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1961" y="5502249"/>
              <a:ext cx="138344" cy="136448"/>
            </a:xfrm>
            <a:custGeom>
              <a:avLst/>
              <a:gdLst>
                <a:gd name="T0" fmla="*/ 145 w 176"/>
                <a:gd name="T1" fmla="*/ 43 h 175"/>
                <a:gd name="T2" fmla="*/ 132 w 176"/>
                <a:gd name="T3" fmla="*/ 30 h 175"/>
                <a:gd name="T4" fmla="*/ 145 w 176"/>
                <a:gd name="T5" fmla="*/ 18 h 175"/>
                <a:gd name="T6" fmla="*/ 158 w 176"/>
                <a:gd name="T7" fmla="*/ 30 h 175"/>
                <a:gd name="T8" fmla="*/ 145 w 176"/>
                <a:gd name="T9" fmla="*/ 43 h 175"/>
                <a:gd name="T10" fmla="*/ 88 w 176"/>
                <a:gd name="T11" fmla="*/ 143 h 175"/>
                <a:gd name="T12" fmla="*/ 33 w 176"/>
                <a:gd name="T13" fmla="*/ 88 h 175"/>
                <a:gd name="T14" fmla="*/ 88 w 176"/>
                <a:gd name="T15" fmla="*/ 33 h 175"/>
                <a:gd name="T16" fmla="*/ 143 w 176"/>
                <a:gd name="T17" fmla="*/ 88 h 175"/>
                <a:gd name="T18" fmla="*/ 88 w 176"/>
                <a:gd name="T19" fmla="*/ 143 h 175"/>
                <a:gd name="T20" fmla="*/ 171 w 176"/>
                <a:gd name="T21" fmla="*/ 24 h 175"/>
                <a:gd name="T22" fmla="*/ 163 w 176"/>
                <a:gd name="T23" fmla="*/ 12 h 175"/>
                <a:gd name="T24" fmla="*/ 151 w 176"/>
                <a:gd name="T25" fmla="*/ 4 h 175"/>
                <a:gd name="T26" fmla="*/ 131 w 176"/>
                <a:gd name="T27" fmla="*/ 0 h 175"/>
                <a:gd name="T28" fmla="*/ 88 w 176"/>
                <a:gd name="T29" fmla="*/ 0 h 175"/>
                <a:gd name="T30" fmla="*/ 45 w 176"/>
                <a:gd name="T31" fmla="*/ 0 h 175"/>
                <a:gd name="T32" fmla="*/ 25 w 176"/>
                <a:gd name="T33" fmla="*/ 4 h 175"/>
                <a:gd name="T34" fmla="*/ 12 w 176"/>
                <a:gd name="T35" fmla="*/ 12 h 175"/>
                <a:gd name="T36" fmla="*/ 4 w 176"/>
                <a:gd name="T37" fmla="*/ 24 h 175"/>
                <a:gd name="T38" fmla="*/ 1 w 176"/>
                <a:gd name="T39" fmla="*/ 44 h 175"/>
                <a:gd name="T40" fmla="*/ 0 w 176"/>
                <a:gd name="T41" fmla="*/ 88 h 175"/>
                <a:gd name="T42" fmla="*/ 1 w 176"/>
                <a:gd name="T43" fmla="*/ 131 h 175"/>
                <a:gd name="T44" fmla="*/ 4 w 176"/>
                <a:gd name="T45" fmla="*/ 151 h 175"/>
                <a:gd name="T46" fmla="*/ 12 w 176"/>
                <a:gd name="T47" fmla="*/ 163 h 175"/>
                <a:gd name="T48" fmla="*/ 25 w 176"/>
                <a:gd name="T49" fmla="*/ 171 h 175"/>
                <a:gd name="T50" fmla="*/ 45 w 176"/>
                <a:gd name="T51" fmla="*/ 175 h 175"/>
                <a:gd name="T52" fmla="*/ 88 w 176"/>
                <a:gd name="T53" fmla="*/ 175 h 175"/>
                <a:gd name="T54" fmla="*/ 131 w 176"/>
                <a:gd name="T55" fmla="*/ 175 h 175"/>
                <a:gd name="T56" fmla="*/ 151 w 176"/>
                <a:gd name="T57" fmla="*/ 171 h 175"/>
                <a:gd name="T58" fmla="*/ 171 w 176"/>
                <a:gd name="T59" fmla="*/ 151 h 175"/>
                <a:gd name="T60" fmla="*/ 175 w 176"/>
                <a:gd name="T61" fmla="*/ 131 h 175"/>
                <a:gd name="T62" fmla="*/ 176 w 176"/>
                <a:gd name="T63" fmla="*/ 88 h 175"/>
                <a:gd name="T64" fmla="*/ 175 w 176"/>
                <a:gd name="T65" fmla="*/ 44 h 175"/>
                <a:gd name="T66" fmla="*/ 171 w 176"/>
                <a:gd name="T67" fmla="*/ 2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75">
                  <a:moveTo>
                    <a:pt x="145" y="43"/>
                  </a:moveTo>
                  <a:cubicBezTo>
                    <a:pt x="138" y="43"/>
                    <a:pt x="132" y="37"/>
                    <a:pt x="132" y="30"/>
                  </a:cubicBezTo>
                  <a:cubicBezTo>
                    <a:pt x="132" y="23"/>
                    <a:pt x="138" y="18"/>
                    <a:pt x="145" y="18"/>
                  </a:cubicBezTo>
                  <a:cubicBezTo>
                    <a:pt x="152" y="18"/>
                    <a:pt x="158" y="23"/>
                    <a:pt x="158" y="30"/>
                  </a:cubicBezTo>
                  <a:cubicBezTo>
                    <a:pt x="158" y="37"/>
                    <a:pt x="152" y="43"/>
                    <a:pt x="145" y="43"/>
                  </a:cubicBezTo>
                  <a:close/>
                  <a:moveTo>
                    <a:pt x="88" y="143"/>
                  </a:moveTo>
                  <a:cubicBezTo>
                    <a:pt x="57" y="143"/>
                    <a:pt x="33" y="118"/>
                    <a:pt x="33" y="88"/>
                  </a:cubicBezTo>
                  <a:cubicBezTo>
                    <a:pt x="33" y="57"/>
                    <a:pt x="57" y="33"/>
                    <a:pt x="88" y="33"/>
                  </a:cubicBezTo>
                  <a:cubicBezTo>
                    <a:pt x="118" y="33"/>
                    <a:pt x="143" y="57"/>
                    <a:pt x="143" y="88"/>
                  </a:cubicBezTo>
                  <a:cubicBezTo>
                    <a:pt x="143" y="118"/>
                    <a:pt x="118" y="143"/>
                    <a:pt x="88" y="143"/>
                  </a:cubicBezTo>
                  <a:close/>
                  <a:moveTo>
                    <a:pt x="171" y="24"/>
                  </a:moveTo>
                  <a:cubicBezTo>
                    <a:pt x="170" y="20"/>
                    <a:pt x="167" y="16"/>
                    <a:pt x="163" y="12"/>
                  </a:cubicBezTo>
                  <a:cubicBezTo>
                    <a:pt x="160" y="9"/>
                    <a:pt x="156" y="6"/>
                    <a:pt x="151" y="4"/>
                  </a:cubicBezTo>
                  <a:cubicBezTo>
                    <a:pt x="147" y="3"/>
                    <a:pt x="142" y="1"/>
                    <a:pt x="131" y="0"/>
                  </a:cubicBezTo>
                  <a:cubicBezTo>
                    <a:pt x="120" y="0"/>
                    <a:pt x="116" y="0"/>
                    <a:pt x="88" y="0"/>
                  </a:cubicBezTo>
                  <a:cubicBezTo>
                    <a:pt x="59" y="0"/>
                    <a:pt x="56" y="0"/>
                    <a:pt x="45" y="0"/>
                  </a:cubicBezTo>
                  <a:cubicBezTo>
                    <a:pt x="34" y="1"/>
                    <a:pt x="28" y="3"/>
                    <a:pt x="25" y="4"/>
                  </a:cubicBezTo>
                  <a:cubicBezTo>
                    <a:pt x="20" y="6"/>
                    <a:pt x="16" y="9"/>
                    <a:pt x="12" y="12"/>
                  </a:cubicBezTo>
                  <a:cubicBezTo>
                    <a:pt x="9" y="16"/>
                    <a:pt x="6" y="20"/>
                    <a:pt x="4" y="24"/>
                  </a:cubicBezTo>
                  <a:cubicBezTo>
                    <a:pt x="3" y="28"/>
                    <a:pt x="1" y="34"/>
                    <a:pt x="1" y="44"/>
                  </a:cubicBezTo>
                  <a:cubicBezTo>
                    <a:pt x="0" y="56"/>
                    <a:pt x="0" y="59"/>
                    <a:pt x="0" y="88"/>
                  </a:cubicBezTo>
                  <a:cubicBezTo>
                    <a:pt x="0" y="116"/>
                    <a:pt x="0" y="120"/>
                    <a:pt x="1" y="131"/>
                  </a:cubicBezTo>
                  <a:cubicBezTo>
                    <a:pt x="1" y="141"/>
                    <a:pt x="3" y="147"/>
                    <a:pt x="4" y="151"/>
                  </a:cubicBezTo>
                  <a:cubicBezTo>
                    <a:pt x="6" y="155"/>
                    <a:pt x="9" y="160"/>
                    <a:pt x="12" y="163"/>
                  </a:cubicBezTo>
                  <a:cubicBezTo>
                    <a:pt x="16" y="167"/>
                    <a:pt x="20" y="169"/>
                    <a:pt x="25" y="171"/>
                  </a:cubicBezTo>
                  <a:cubicBezTo>
                    <a:pt x="28" y="173"/>
                    <a:pt x="34" y="174"/>
                    <a:pt x="45" y="175"/>
                  </a:cubicBezTo>
                  <a:cubicBezTo>
                    <a:pt x="56" y="175"/>
                    <a:pt x="59" y="175"/>
                    <a:pt x="88" y="175"/>
                  </a:cubicBezTo>
                  <a:cubicBezTo>
                    <a:pt x="116" y="175"/>
                    <a:pt x="120" y="175"/>
                    <a:pt x="131" y="175"/>
                  </a:cubicBezTo>
                  <a:cubicBezTo>
                    <a:pt x="142" y="174"/>
                    <a:pt x="147" y="173"/>
                    <a:pt x="151" y="171"/>
                  </a:cubicBezTo>
                  <a:cubicBezTo>
                    <a:pt x="160" y="167"/>
                    <a:pt x="168" y="160"/>
                    <a:pt x="171" y="151"/>
                  </a:cubicBezTo>
                  <a:cubicBezTo>
                    <a:pt x="173" y="147"/>
                    <a:pt x="175" y="141"/>
                    <a:pt x="175" y="131"/>
                  </a:cubicBezTo>
                  <a:cubicBezTo>
                    <a:pt x="176" y="120"/>
                    <a:pt x="176" y="116"/>
                    <a:pt x="176" y="88"/>
                  </a:cubicBezTo>
                  <a:cubicBezTo>
                    <a:pt x="176" y="59"/>
                    <a:pt x="176" y="56"/>
                    <a:pt x="175" y="44"/>
                  </a:cubicBezTo>
                  <a:cubicBezTo>
                    <a:pt x="175" y="34"/>
                    <a:pt x="173" y="28"/>
                    <a:pt x="171" y="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C1E12AB-EAC0-A3DA-FC96-053C5A2E3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261" y="5424546"/>
              <a:ext cx="293743" cy="293741"/>
            </a:xfrm>
            <a:custGeom>
              <a:avLst/>
              <a:gdLst>
                <a:gd name="T0" fmla="*/ 295 w 378"/>
                <a:gd name="T1" fmla="*/ 233 h 378"/>
                <a:gd name="T2" fmla="*/ 290 w 378"/>
                <a:gd name="T3" fmla="*/ 259 h 378"/>
                <a:gd name="T4" fmla="*/ 259 w 378"/>
                <a:gd name="T5" fmla="*/ 290 h 378"/>
                <a:gd name="T6" fmla="*/ 233 w 378"/>
                <a:gd name="T7" fmla="*/ 295 h 378"/>
                <a:gd name="T8" fmla="*/ 189 w 378"/>
                <a:gd name="T9" fmla="*/ 296 h 378"/>
                <a:gd name="T10" fmla="*/ 145 w 378"/>
                <a:gd name="T11" fmla="*/ 295 h 378"/>
                <a:gd name="T12" fmla="*/ 119 w 378"/>
                <a:gd name="T13" fmla="*/ 290 h 378"/>
                <a:gd name="T14" fmla="*/ 100 w 378"/>
                <a:gd name="T15" fmla="*/ 278 h 378"/>
                <a:gd name="T16" fmla="*/ 87 w 378"/>
                <a:gd name="T17" fmla="*/ 259 h 378"/>
                <a:gd name="T18" fmla="*/ 82 w 378"/>
                <a:gd name="T19" fmla="*/ 233 h 378"/>
                <a:gd name="T20" fmla="*/ 82 w 378"/>
                <a:gd name="T21" fmla="*/ 189 h 378"/>
                <a:gd name="T22" fmla="*/ 82 w 378"/>
                <a:gd name="T23" fmla="*/ 144 h 378"/>
                <a:gd name="T24" fmla="*/ 87 w 378"/>
                <a:gd name="T25" fmla="*/ 118 h 378"/>
                <a:gd name="T26" fmla="*/ 100 w 378"/>
                <a:gd name="T27" fmla="*/ 99 h 378"/>
                <a:gd name="T28" fmla="*/ 119 w 378"/>
                <a:gd name="T29" fmla="*/ 87 h 378"/>
                <a:gd name="T30" fmla="*/ 145 w 378"/>
                <a:gd name="T31" fmla="*/ 82 h 378"/>
                <a:gd name="T32" fmla="*/ 189 w 378"/>
                <a:gd name="T33" fmla="*/ 81 h 378"/>
                <a:gd name="T34" fmla="*/ 233 w 378"/>
                <a:gd name="T35" fmla="*/ 82 h 378"/>
                <a:gd name="T36" fmla="*/ 259 w 378"/>
                <a:gd name="T37" fmla="*/ 87 h 378"/>
                <a:gd name="T38" fmla="*/ 278 w 378"/>
                <a:gd name="T39" fmla="*/ 99 h 378"/>
                <a:gd name="T40" fmla="*/ 290 w 378"/>
                <a:gd name="T41" fmla="*/ 118 h 378"/>
                <a:gd name="T42" fmla="*/ 295 w 378"/>
                <a:gd name="T43" fmla="*/ 144 h 378"/>
                <a:gd name="T44" fmla="*/ 296 w 378"/>
                <a:gd name="T45" fmla="*/ 189 h 378"/>
                <a:gd name="T46" fmla="*/ 295 w 378"/>
                <a:gd name="T47" fmla="*/ 233 h 378"/>
                <a:gd name="T48" fmla="*/ 191 w 378"/>
                <a:gd name="T49" fmla="*/ 0 h 378"/>
                <a:gd name="T50" fmla="*/ 187 w 378"/>
                <a:gd name="T51" fmla="*/ 0 h 378"/>
                <a:gd name="T52" fmla="*/ 0 w 378"/>
                <a:gd name="T53" fmla="*/ 188 h 378"/>
                <a:gd name="T54" fmla="*/ 0 w 378"/>
                <a:gd name="T55" fmla="*/ 189 h 378"/>
                <a:gd name="T56" fmla="*/ 189 w 378"/>
                <a:gd name="T57" fmla="*/ 378 h 378"/>
                <a:gd name="T58" fmla="*/ 378 w 378"/>
                <a:gd name="T59" fmla="*/ 189 h 378"/>
                <a:gd name="T60" fmla="*/ 191 w 378"/>
                <a:gd name="T6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8" h="378">
                  <a:moveTo>
                    <a:pt x="295" y="233"/>
                  </a:moveTo>
                  <a:cubicBezTo>
                    <a:pt x="295" y="244"/>
                    <a:pt x="293" y="252"/>
                    <a:pt x="290" y="259"/>
                  </a:cubicBezTo>
                  <a:cubicBezTo>
                    <a:pt x="285" y="273"/>
                    <a:pt x="273" y="284"/>
                    <a:pt x="259" y="290"/>
                  </a:cubicBezTo>
                  <a:cubicBezTo>
                    <a:pt x="252" y="293"/>
                    <a:pt x="244" y="295"/>
                    <a:pt x="233" y="295"/>
                  </a:cubicBezTo>
                  <a:cubicBezTo>
                    <a:pt x="222" y="296"/>
                    <a:pt x="218" y="296"/>
                    <a:pt x="189" y="296"/>
                  </a:cubicBezTo>
                  <a:cubicBezTo>
                    <a:pt x="160" y="296"/>
                    <a:pt x="156" y="296"/>
                    <a:pt x="145" y="295"/>
                  </a:cubicBezTo>
                  <a:cubicBezTo>
                    <a:pt x="133" y="295"/>
                    <a:pt x="126" y="293"/>
                    <a:pt x="119" y="290"/>
                  </a:cubicBezTo>
                  <a:cubicBezTo>
                    <a:pt x="112" y="287"/>
                    <a:pt x="105" y="283"/>
                    <a:pt x="100" y="278"/>
                  </a:cubicBezTo>
                  <a:cubicBezTo>
                    <a:pt x="94" y="272"/>
                    <a:pt x="90" y="266"/>
                    <a:pt x="87" y="259"/>
                  </a:cubicBezTo>
                  <a:cubicBezTo>
                    <a:pt x="85" y="252"/>
                    <a:pt x="83" y="244"/>
                    <a:pt x="82" y="233"/>
                  </a:cubicBezTo>
                  <a:cubicBezTo>
                    <a:pt x="82" y="221"/>
                    <a:pt x="82" y="218"/>
                    <a:pt x="82" y="189"/>
                  </a:cubicBezTo>
                  <a:cubicBezTo>
                    <a:pt x="82" y="159"/>
                    <a:pt x="82" y="156"/>
                    <a:pt x="82" y="144"/>
                  </a:cubicBezTo>
                  <a:cubicBezTo>
                    <a:pt x="83" y="133"/>
                    <a:pt x="85" y="125"/>
                    <a:pt x="87" y="118"/>
                  </a:cubicBezTo>
                  <a:cubicBezTo>
                    <a:pt x="90" y="111"/>
                    <a:pt x="94" y="105"/>
                    <a:pt x="100" y="99"/>
                  </a:cubicBezTo>
                  <a:cubicBezTo>
                    <a:pt x="105" y="94"/>
                    <a:pt x="112" y="90"/>
                    <a:pt x="119" y="87"/>
                  </a:cubicBezTo>
                  <a:cubicBezTo>
                    <a:pt x="126" y="84"/>
                    <a:pt x="133" y="83"/>
                    <a:pt x="145" y="82"/>
                  </a:cubicBezTo>
                  <a:cubicBezTo>
                    <a:pt x="156" y="82"/>
                    <a:pt x="160" y="81"/>
                    <a:pt x="189" y="81"/>
                  </a:cubicBezTo>
                  <a:cubicBezTo>
                    <a:pt x="218" y="81"/>
                    <a:pt x="222" y="82"/>
                    <a:pt x="233" y="82"/>
                  </a:cubicBezTo>
                  <a:cubicBezTo>
                    <a:pt x="244" y="83"/>
                    <a:pt x="252" y="84"/>
                    <a:pt x="259" y="87"/>
                  </a:cubicBezTo>
                  <a:cubicBezTo>
                    <a:pt x="266" y="90"/>
                    <a:pt x="273" y="94"/>
                    <a:pt x="278" y="99"/>
                  </a:cubicBezTo>
                  <a:cubicBezTo>
                    <a:pt x="283" y="105"/>
                    <a:pt x="288" y="111"/>
                    <a:pt x="290" y="118"/>
                  </a:cubicBezTo>
                  <a:cubicBezTo>
                    <a:pt x="293" y="125"/>
                    <a:pt x="295" y="133"/>
                    <a:pt x="295" y="144"/>
                  </a:cubicBezTo>
                  <a:cubicBezTo>
                    <a:pt x="296" y="156"/>
                    <a:pt x="296" y="159"/>
                    <a:pt x="296" y="189"/>
                  </a:cubicBezTo>
                  <a:cubicBezTo>
                    <a:pt x="296" y="218"/>
                    <a:pt x="296" y="221"/>
                    <a:pt x="295" y="233"/>
                  </a:cubicBezTo>
                  <a:close/>
                  <a:moveTo>
                    <a:pt x="191" y="0"/>
                  </a:moveTo>
                  <a:lnTo>
                    <a:pt x="187" y="0"/>
                  </a:lnTo>
                  <a:cubicBezTo>
                    <a:pt x="83" y="1"/>
                    <a:pt x="0" y="85"/>
                    <a:pt x="0" y="188"/>
                  </a:cubicBezTo>
                  <a:lnTo>
                    <a:pt x="0" y="189"/>
                  </a:lnTo>
                  <a:cubicBezTo>
                    <a:pt x="0" y="293"/>
                    <a:pt x="85" y="378"/>
                    <a:pt x="189" y="378"/>
                  </a:cubicBezTo>
                  <a:cubicBezTo>
                    <a:pt x="293" y="378"/>
                    <a:pt x="378" y="293"/>
                    <a:pt x="378" y="189"/>
                  </a:cubicBezTo>
                  <a:cubicBezTo>
                    <a:pt x="378" y="85"/>
                    <a:pt x="294" y="1"/>
                    <a:pt x="19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4A51733B-806C-01C6-9818-C10DE182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653" y="5543939"/>
              <a:ext cx="54959" cy="54957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C45F1AD2-6CEB-B89C-8211-93EBFF2790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261" y="5809253"/>
              <a:ext cx="293743" cy="295637"/>
            </a:xfrm>
            <a:custGeom>
              <a:avLst/>
              <a:gdLst>
                <a:gd name="T0" fmla="*/ 306 w 378"/>
                <a:gd name="T1" fmla="*/ 137 h 378"/>
                <a:gd name="T2" fmla="*/ 290 w 378"/>
                <a:gd name="T3" fmla="*/ 153 h 378"/>
                <a:gd name="T4" fmla="*/ 287 w 378"/>
                <a:gd name="T5" fmla="*/ 160 h 378"/>
                <a:gd name="T6" fmla="*/ 284 w 378"/>
                <a:gd name="T7" fmla="*/ 188 h 378"/>
                <a:gd name="T8" fmla="*/ 272 w 378"/>
                <a:gd name="T9" fmla="*/ 223 h 378"/>
                <a:gd name="T10" fmla="*/ 249 w 378"/>
                <a:gd name="T11" fmla="*/ 254 h 378"/>
                <a:gd name="T12" fmla="*/ 216 w 378"/>
                <a:gd name="T13" fmla="*/ 279 h 378"/>
                <a:gd name="T14" fmla="*/ 179 w 378"/>
                <a:gd name="T15" fmla="*/ 292 h 378"/>
                <a:gd name="T16" fmla="*/ 140 w 378"/>
                <a:gd name="T17" fmla="*/ 293 h 378"/>
                <a:gd name="T18" fmla="*/ 102 w 378"/>
                <a:gd name="T19" fmla="*/ 283 h 378"/>
                <a:gd name="T20" fmla="*/ 89 w 378"/>
                <a:gd name="T21" fmla="*/ 277 h 378"/>
                <a:gd name="T22" fmla="*/ 86 w 378"/>
                <a:gd name="T23" fmla="*/ 271 h 378"/>
                <a:gd name="T24" fmla="*/ 91 w 378"/>
                <a:gd name="T25" fmla="*/ 269 h 378"/>
                <a:gd name="T26" fmla="*/ 127 w 378"/>
                <a:gd name="T27" fmla="*/ 263 h 378"/>
                <a:gd name="T28" fmla="*/ 144 w 378"/>
                <a:gd name="T29" fmla="*/ 254 h 378"/>
                <a:gd name="T30" fmla="*/ 116 w 378"/>
                <a:gd name="T31" fmla="*/ 237 h 378"/>
                <a:gd name="T32" fmla="*/ 107 w 378"/>
                <a:gd name="T33" fmla="*/ 222 h 378"/>
                <a:gd name="T34" fmla="*/ 110 w 378"/>
                <a:gd name="T35" fmla="*/ 218 h 378"/>
                <a:gd name="T36" fmla="*/ 118 w 378"/>
                <a:gd name="T37" fmla="*/ 218 h 378"/>
                <a:gd name="T38" fmla="*/ 92 w 378"/>
                <a:gd name="T39" fmla="*/ 186 h 378"/>
                <a:gd name="T40" fmla="*/ 92 w 378"/>
                <a:gd name="T41" fmla="*/ 184 h 378"/>
                <a:gd name="T42" fmla="*/ 90 w 378"/>
                <a:gd name="T43" fmla="*/ 175 h 378"/>
                <a:gd name="T44" fmla="*/ 95 w 378"/>
                <a:gd name="T45" fmla="*/ 172 h 378"/>
                <a:gd name="T46" fmla="*/ 104 w 378"/>
                <a:gd name="T47" fmla="*/ 175 h 378"/>
                <a:gd name="T48" fmla="*/ 98 w 378"/>
                <a:gd name="T49" fmla="*/ 166 h 378"/>
                <a:gd name="T50" fmla="*/ 96 w 378"/>
                <a:gd name="T51" fmla="*/ 118 h 378"/>
                <a:gd name="T52" fmla="*/ 102 w 378"/>
                <a:gd name="T53" fmla="*/ 117 h 378"/>
                <a:gd name="T54" fmla="*/ 111 w 378"/>
                <a:gd name="T55" fmla="*/ 127 h 378"/>
                <a:gd name="T56" fmla="*/ 158 w 378"/>
                <a:gd name="T57" fmla="*/ 156 h 378"/>
                <a:gd name="T58" fmla="*/ 186 w 378"/>
                <a:gd name="T59" fmla="*/ 163 h 378"/>
                <a:gd name="T60" fmla="*/ 190 w 378"/>
                <a:gd name="T61" fmla="*/ 159 h 378"/>
                <a:gd name="T62" fmla="*/ 227 w 378"/>
                <a:gd name="T63" fmla="*/ 108 h 378"/>
                <a:gd name="T64" fmla="*/ 270 w 378"/>
                <a:gd name="T65" fmla="*/ 119 h 378"/>
                <a:gd name="T66" fmla="*/ 281 w 378"/>
                <a:gd name="T67" fmla="*/ 119 h 378"/>
                <a:gd name="T68" fmla="*/ 297 w 378"/>
                <a:gd name="T69" fmla="*/ 112 h 378"/>
                <a:gd name="T70" fmla="*/ 300 w 378"/>
                <a:gd name="T71" fmla="*/ 111 h 378"/>
                <a:gd name="T72" fmla="*/ 303 w 378"/>
                <a:gd name="T73" fmla="*/ 114 h 378"/>
                <a:gd name="T74" fmla="*/ 295 w 378"/>
                <a:gd name="T75" fmla="*/ 129 h 378"/>
                <a:gd name="T76" fmla="*/ 293 w 378"/>
                <a:gd name="T77" fmla="*/ 132 h 378"/>
                <a:gd name="T78" fmla="*/ 301 w 378"/>
                <a:gd name="T79" fmla="*/ 131 h 378"/>
                <a:gd name="T80" fmla="*/ 309 w 378"/>
                <a:gd name="T81" fmla="*/ 130 h 378"/>
                <a:gd name="T82" fmla="*/ 306 w 378"/>
                <a:gd name="T83" fmla="*/ 137 h 378"/>
                <a:gd name="T84" fmla="*/ 0 w 378"/>
                <a:gd name="T85" fmla="*/ 188 h 378"/>
                <a:gd name="T86" fmla="*/ 0 w 378"/>
                <a:gd name="T87" fmla="*/ 189 h 378"/>
                <a:gd name="T88" fmla="*/ 189 w 378"/>
                <a:gd name="T89" fmla="*/ 378 h 378"/>
                <a:gd name="T90" fmla="*/ 378 w 378"/>
                <a:gd name="T91" fmla="*/ 189 h 378"/>
                <a:gd name="T92" fmla="*/ 189 w 378"/>
                <a:gd name="T93" fmla="*/ 0 h 378"/>
                <a:gd name="T94" fmla="*/ 0 w 378"/>
                <a:gd name="T95" fmla="*/ 18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8" h="378">
                  <a:moveTo>
                    <a:pt x="306" y="137"/>
                  </a:moveTo>
                  <a:cubicBezTo>
                    <a:pt x="301" y="143"/>
                    <a:pt x="296" y="149"/>
                    <a:pt x="290" y="153"/>
                  </a:cubicBezTo>
                  <a:cubicBezTo>
                    <a:pt x="288" y="155"/>
                    <a:pt x="287" y="157"/>
                    <a:pt x="287" y="160"/>
                  </a:cubicBezTo>
                  <a:cubicBezTo>
                    <a:pt x="287" y="169"/>
                    <a:pt x="286" y="179"/>
                    <a:pt x="284" y="188"/>
                  </a:cubicBezTo>
                  <a:cubicBezTo>
                    <a:pt x="281" y="200"/>
                    <a:pt x="277" y="212"/>
                    <a:pt x="272" y="223"/>
                  </a:cubicBezTo>
                  <a:cubicBezTo>
                    <a:pt x="266" y="234"/>
                    <a:pt x="258" y="245"/>
                    <a:pt x="249" y="254"/>
                  </a:cubicBezTo>
                  <a:cubicBezTo>
                    <a:pt x="239" y="264"/>
                    <a:pt x="229" y="273"/>
                    <a:pt x="216" y="279"/>
                  </a:cubicBezTo>
                  <a:cubicBezTo>
                    <a:pt x="205" y="285"/>
                    <a:pt x="192" y="289"/>
                    <a:pt x="179" y="292"/>
                  </a:cubicBezTo>
                  <a:cubicBezTo>
                    <a:pt x="166" y="294"/>
                    <a:pt x="153" y="294"/>
                    <a:pt x="140" y="293"/>
                  </a:cubicBezTo>
                  <a:cubicBezTo>
                    <a:pt x="127" y="292"/>
                    <a:pt x="114" y="289"/>
                    <a:pt x="102" y="283"/>
                  </a:cubicBezTo>
                  <a:cubicBezTo>
                    <a:pt x="98" y="281"/>
                    <a:pt x="93" y="279"/>
                    <a:pt x="89" y="277"/>
                  </a:cubicBezTo>
                  <a:cubicBezTo>
                    <a:pt x="87" y="275"/>
                    <a:pt x="85" y="274"/>
                    <a:pt x="86" y="271"/>
                  </a:cubicBezTo>
                  <a:cubicBezTo>
                    <a:pt x="86" y="269"/>
                    <a:pt x="88" y="269"/>
                    <a:pt x="91" y="269"/>
                  </a:cubicBezTo>
                  <a:cubicBezTo>
                    <a:pt x="103" y="270"/>
                    <a:pt x="115" y="267"/>
                    <a:pt x="127" y="263"/>
                  </a:cubicBezTo>
                  <a:cubicBezTo>
                    <a:pt x="133" y="260"/>
                    <a:pt x="138" y="258"/>
                    <a:pt x="144" y="254"/>
                  </a:cubicBezTo>
                  <a:cubicBezTo>
                    <a:pt x="132" y="251"/>
                    <a:pt x="123" y="246"/>
                    <a:pt x="116" y="237"/>
                  </a:cubicBezTo>
                  <a:cubicBezTo>
                    <a:pt x="112" y="233"/>
                    <a:pt x="109" y="228"/>
                    <a:pt x="107" y="222"/>
                  </a:cubicBezTo>
                  <a:cubicBezTo>
                    <a:pt x="106" y="219"/>
                    <a:pt x="107" y="218"/>
                    <a:pt x="110" y="218"/>
                  </a:cubicBezTo>
                  <a:cubicBezTo>
                    <a:pt x="112" y="218"/>
                    <a:pt x="114" y="218"/>
                    <a:pt x="118" y="218"/>
                  </a:cubicBezTo>
                  <a:cubicBezTo>
                    <a:pt x="104" y="210"/>
                    <a:pt x="96" y="200"/>
                    <a:pt x="92" y="186"/>
                  </a:cubicBezTo>
                  <a:cubicBezTo>
                    <a:pt x="94" y="185"/>
                    <a:pt x="93" y="184"/>
                    <a:pt x="92" y="184"/>
                  </a:cubicBezTo>
                  <a:cubicBezTo>
                    <a:pt x="91" y="181"/>
                    <a:pt x="90" y="178"/>
                    <a:pt x="90" y="175"/>
                  </a:cubicBezTo>
                  <a:cubicBezTo>
                    <a:pt x="90" y="171"/>
                    <a:pt x="92" y="171"/>
                    <a:pt x="95" y="172"/>
                  </a:cubicBezTo>
                  <a:cubicBezTo>
                    <a:pt x="98" y="173"/>
                    <a:pt x="101" y="175"/>
                    <a:pt x="104" y="175"/>
                  </a:cubicBezTo>
                  <a:cubicBezTo>
                    <a:pt x="103" y="171"/>
                    <a:pt x="99" y="169"/>
                    <a:pt x="98" y="166"/>
                  </a:cubicBezTo>
                  <a:cubicBezTo>
                    <a:pt x="89" y="150"/>
                    <a:pt x="88" y="134"/>
                    <a:pt x="96" y="118"/>
                  </a:cubicBezTo>
                  <a:cubicBezTo>
                    <a:pt x="98" y="115"/>
                    <a:pt x="100" y="114"/>
                    <a:pt x="102" y="117"/>
                  </a:cubicBezTo>
                  <a:cubicBezTo>
                    <a:pt x="105" y="121"/>
                    <a:pt x="108" y="124"/>
                    <a:pt x="111" y="127"/>
                  </a:cubicBezTo>
                  <a:cubicBezTo>
                    <a:pt x="125" y="140"/>
                    <a:pt x="140" y="150"/>
                    <a:pt x="158" y="156"/>
                  </a:cubicBezTo>
                  <a:cubicBezTo>
                    <a:pt x="167" y="159"/>
                    <a:pt x="176" y="163"/>
                    <a:pt x="186" y="163"/>
                  </a:cubicBezTo>
                  <a:cubicBezTo>
                    <a:pt x="189" y="163"/>
                    <a:pt x="190" y="163"/>
                    <a:pt x="190" y="159"/>
                  </a:cubicBezTo>
                  <a:cubicBezTo>
                    <a:pt x="189" y="136"/>
                    <a:pt x="202" y="114"/>
                    <a:pt x="227" y="108"/>
                  </a:cubicBezTo>
                  <a:cubicBezTo>
                    <a:pt x="243" y="105"/>
                    <a:pt x="257" y="108"/>
                    <a:pt x="270" y="119"/>
                  </a:cubicBezTo>
                  <a:cubicBezTo>
                    <a:pt x="274" y="122"/>
                    <a:pt x="277" y="121"/>
                    <a:pt x="281" y="119"/>
                  </a:cubicBezTo>
                  <a:cubicBezTo>
                    <a:pt x="286" y="117"/>
                    <a:pt x="292" y="116"/>
                    <a:pt x="297" y="112"/>
                  </a:cubicBezTo>
                  <a:cubicBezTo>
                    <a:pt x="298" y="111"/>
                    <a:pt x="299" y="111"/>
                    <a:pt x="300" y="111"/>
                  </a:cubicBezTo>
                  <a:cubicBezTo>
                    <a:pt x="303" y="111"/>
                    <a:pt x="304" y="111"/>
                    <a:pt x="303" y="114"/>
                  </a:cubicBezTo>
                  <a:cubicBezTo>
                    <a:pt x="301" y="120"/>
                    <a:pt x="299" y="125"/>
                    <a:pt x="295" y="129"/>
                  </a:cubicBezTo>
                  <a:cubicBezTo>
                    <a:pt x="294" y="130"/>
                    <a:pt x="293" y="131"/>
                    <a:pt x="293" y="132"/>
                  </a:cubicBezTo>
                  <a:cubicBezTo>
                    <a:pt x="296" y="134"/>
                    <a:pt x="298" y="132"/>
                    <a:pt x="301" y="131"/>
                  </a:cubicBezTo>
                  <a:cubicBezTo>
                    <a:pt x="304" y="130"/>
                    <a:pt x="307" y="128"/>
                    <a:pt x="309" y="130"/>
                  </a:cubicBezTo>
                  <a:cubicBezTo>
                    <a:pt x="311" y="133"/>
                    <a:pt x="307" y="135"/>
                    <a:pt x="306" y="137"/>
                  </a:cubicBezTo>
                  <a:close/>
                  <a:moveTo>
                    <a:pt x="0" y="188"/>
                  </a:moveTo>
                  <a:lnTo>
                    <a:pt x="0" y="189"/>
                  </a:lnTo>
                  <a:cubicBezTo>
                    <a:pt x="0" y="293"/>
                    <a:pt x="85" y="378"/>
                    <a:pt x="189" y="378"/>
                  </a:cubicBezTo>
                  <a:cubicBezTo>
                    <a:pt x="293" y="378"/>
                    <a:pt x="378" y="293"/>
                    <a:pt x="378" y="189"/>
                  </a:cubicBezTo>
                  <a:cubicBezTo>
                    <a:pt x="378" y="84"/>
                    <a:pt x="293" y="0"/>
                    <a:pt x="189" y="0"/>
                  </a:cubicBezTo>
                  <a:cubicBezTo>
                    <a:pt x="85" y="0"/>
                    <a:pt x="0" y="84"/>
                    <a:pt x="0" y="18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9CE92F95-B923-EFC0-6136-3A96816D4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4266" y="6195856"/>
              <a:ext cx="293743" cy="293741"/>
            </a:xfrm>
            <a:custGeom>
              <a:avLst/>
              <a:gdLst>
                <a:gd name="T0" fmla="*/ 298 w 378"/>
                <a:gd name="T1" fmla="*/ 243 h 378"/>
                <a:gd name="T2" fmla="*/ 278 w 378"/>
                <a:gd name="T3" fmla="*/ 263 h 378"/>
                <a:gd name="T4" fmla="*/ 189 w 378"/>
                <a:gd name="T5" fmla="*/ 268 h 378"/>
                <a:gd name="T6" fmla="*/ 100 w 378"/>
                <a:gd name="T7" fmla="*/ 263 h 378"/>
                <a:gd name="T8" fmla="*/ 80 w 378"/>
                <a:gd name="T9" fmla="*/ 243 h 378"/>
                <a:gd name="T10" fmla="*/ 75 w 378"/>
                <a:gd name="T11" fmla="*/ 189 h 378"/>
                <a:gd name="T12" fmla="*/ 80 w 378"/>
                <a:gd name="T13" fmla="*/ 134 h 378"/>
                <a:gd name="T14" fmla="*/ 100 w 378"/>
                <a:gd name="T15" fmla="*/ 114 h 378"/>
                <a:gd name="T16" fmla="*/ 189 w 378"/>
                <a:gd name="T17" fmla="*/ 109 h 378"/>
                <a:gd name="T18" fmla="*/ 278 w 378"/>
                <a:gd name="T19" fmla="*/ 114 h 378"/>
                <a:gd name="T20" fmla="*/ 298 w 378"/>
                <a:gd name="T21" fmla="*/ 134 h 378"/>
                <a:gd name="T22" fmla="*/ 302 w 378"/>
                <a:gd name="T23" fmla="*/ 189 h 378"/>
                <a:gd name="T24" fmla="*/ 298 w 378"/>
                <a:gd name="T25" fmla="*/ 243 h 378"/>
                <a:gd name="T26" fmla="*/ 188 w 378"/>
                <a:gd name="T27" fmla="*/ 378 h 378"/>
                <a:gd name="T28" fmla="*/ 190 w 378"/>
                <a:gd name="T29" fmla="*/ 378 h 378"/>
                <a:gd name="T30" fmla="*/ 378 w 378"/>
                <a:gd name="T31" fmla="*/ 189 h 378"/>
                <a:gd name="T32" fmla="*/ 189 w 378"/>
                <a:gd name="T33" fmla="*/ 0 h 378"/>
                <a:gd name="T34" fmla="*/ 188 w 378"/>
                <a:gd name="T35" fmla="*/ 0 h 378"/>
                <a:gd name="T36" fmla="*/ 0 w 378"/>
                <a:gd name="T37" fmla="*/ 188 h 378"/>
                <a:gd name="T38" fmla="*/ 0 w 378"/>
                <a:gd name="T39" fmla="*/ 189 h 378"/>
                <a:gd name="T40" fmla="*/ 188 w 378"/>
                <a:gd name="T41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378">
                  <a:moveTo>
                    <a:pt x="298" y="243"/>
                  </a:moveTo>
                  <a:cubicBezTo>
                    <a:pt x="295" y="253"/>
                    <a:pt x="287" y="261"/>
                    <a:pt x="278" y="263"/>
                  </a:cubicBezTo>
                  <a:cubicBezTo>
                    <a:pt x="260" y="268"/>
                    <a:pt x="189" y="268"/>
                    <a:pt x="189" y="268"/>
                  </a:cubicBezTo>
                  <a:cubicBezTo>
                    <a:pt x="189" y="268"/>
                    <a:pt x="118" y="268"/>
                    <a:pt x="100" y="263"/>
                  </a:cubicBezTo>
                  <a:cubicBezTo>
                    <a:pt x="90" y="261"/>
                    <a:pt x="83" y="253"/>
                    <a:pt x="80" y="243"/>
                  </a:cubicBezTo>
                  <a:cubicBezTo>
                    <a:pt x="75" y="226"/>
                    <a:pt x="75" y="189"/>
                    <a:pt x="75" y="189"/>
                  </a:cubicBezTo>
                  <a:cubicBezTo>
                    <a:pt x="75" y="189"/>
                    <a:pt x="75" y="152"/>
                    <a:pt x="80" y="134"/>
                  </a:cubicBezTo>
                  <a:cubicBezTo>
                    <a:pt x="83" y="124"/>
                    <a:pt x="91" y="117"/>
                    <a:pt x="100" y="114"/>
                  </a:cubicBezTo>
                  <a:cubicBezTo>
                    <a:pt x="118" y="109"/>
                    <a:pt x="189" y="109"/>
                    <a:pt x="189" y="109"/>
                  </a:cubicBezTo>
                  <a:cubicBezTo>
                    <a:pt x="189" y="109"/>
                    <a:pt x="260" y="109"/>
                    <a:pt x="278" y="114"/>
                  </a:cubicBezTo>
                  <a:cubicBezTo>
                    <a:pt x="287" y="117"/>
                    <a:pt x="295" y="124"/>
                    <a:pt x="298" y="134"/>
                  </a:cubicBezTo>
                  <a:cubicBezTo>
                    <a:pt x="302" y="152"/>
                    <a:pt x="302" y="189"/>
                    <a:pt x="302" y="189"/>
                  </a:cubicBezTo>
                  <a:cubicBezTo>
                    <a:pt x="302" y="189"/>
                    <a:pt x="302" y="226"/>
                    <a:pt x="298" y="243"/>
                  </a:cubicBezTo>
                  <a:close/>
                  <a:moveTo>
                    <a:pt x="188" y="378"/>
                  </a:moveTo>
                  <a:lnTo>
                    <a:pt x="190" y="378"/>
                  </a:lnTo>
                  <a:cubicBezTo>
                    <a:pt x="294" y="377"/>
                    <a:pt x="378" y="293"/>
                    <a:pt x="378" y="189"/>
                  </a:cubicBezTo>
                  <a:cubicBezTo>
                    <a:pt x="378" y="84"/>
                    <a:pt x="293" y="0"/>
                    <a:pt x="189" y="0"/>
                  </a:cubicBez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lnTo>
                    <a:pt x="0" y="189"/>
                  </a:lnTo>
                  <a:cubicBezTo>
                    <a:pt x="0" y="293"/>
                    <a:pt x="84" y="377"/>
                    <a:pt x="188" y="3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4527E9A7-0577-C358-80DB-72D2C63D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171" y="6317131"/>
              <a:ext cx="45483" cy="53063"/>
            </a:xfrm>
            <a:custGeom>
              <a:avLst/>
              <a:gdLst>
                <a:gd name="T0" fmla="*/ 0 w 59"/>
                <a:gd name="T1" fmla="*/ 68 h 68"/>
                <a:gd name="T2" fmla="*/ 59 w 59"/>
                <a:gd name="T3" fmla="*/ 34 h 68"/>
                <a:gd name="T4" fmla="*/ 0 w 59"/>
                <a:gd name="T5" fmla="*/ 0 h 68"/>
                <a:gd name="T6" fmla="*/ 0 w 5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8">
                  <a:moveTo>
                    <a:pt x="0" y="68"/>
                  </a:moveTo>
                  <a:lnTo>
                    <a:pt x="59" y="34"/>
                  </a:lnTo>
                  <a:lnTo>
                    <a:pt x="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pt-BR" sz="240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25D2A764-CA81-AE85-E35E-38225C83EB03}"/>
                </a:ext>
              </a:extLst>
            </p:cNvPr>
            <p:cNvSpPr txBox="1"/>
            <p:nvPr/>
          </p:nvSpPr>
          <p:spPr>
            <a:xfrm>
              <a:off x="2411997" y="5032176"/>
              <a:ext cx="1604596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700"/>
                </a:spcBef>
              </a:pPr>
              <a:r>
                <a:rPr lang="pt-BR" sz="1200">
                  <a:solidFill>
                    <a:schemeClr val="bg1"/>
                  </a:solidFill>
                  <a:latin typeface="Montserrat" panose="00000500000000000000" pitchFamily="2" charset="0"/>
                </a:rPr>
                <a:t>/governodoRS</a:t>
              </a:r>
            </a:p>
            <a:p>
              <a:pPr>
                <a:spcBef>
                  <a:spcPts val="1700"/>
                </a:spcBef>
              </a:pPr>
              <a:r>
                <a:rPr lang="pt-BR" sz="1200">
                  <a:solidFill>
                    <a:schemeClr val="bg1"/>
                  </a:solidFill>
                  <a:latin typeface="Montserrat" panose="00000500000000000000" pitchFamily="2" charset="0"/>
                </a:rPr>
                <a:t>@governo_rs</a:t>
              </a:r>
            </a:p>
            <a:p>
              <a:pPr>
                <a:spcBef>
                  <a:spcPts val="1700"/>
                </a:spcBef>
              </a:pPr>
              <a:r>
                <a:rPr lang="pt-BR" sz="1200">
                  <a:solidFill>
                    <a:schemeClr val="bg1"/>
                  </a:solidFill>
                  <a:latin typeface="Montserrat" panose="00000500000000000000" pitchFamily="2" charset="0"/>
                </a:rPr>
                <a:t>@governo_rs</a:t>
              </a:r>
            </a:p>
            <a:p>
              <a:pPr>
                <a:spcBef>
                  <a:spcPts val="1700"/>
                </a:spcBef>
              </a:pPr>
              <a:r>
                <a:rPr lang="pt-BR" sz="1200">
                  <a:solidFill>
                    <a:schemeClr val="bg1"/>
                  </a:solidFill>
                  <a:latin typeface="Montserrat" panose="00000500000000000000" pitchFamily="2" charset="0"/>
                </a:rPr>
                <a:t>/</a:t>
              </a:r>
              <a:r>
                <a:rPr lang="pt-BR" sz="1200" err="1">
                  <a:solidFill>
                    <a:schemeClr val="bg1"/>
                  </a:solidFill>
                  <a:latin typeface="Montserrat" panose="00000500000000000000" pitchFamily="2" charset="0"/>
                </a:rPr>
                <a:t>governors</a:t>
              </a:r>
              <a:endParaRPr lang="pt-BR" sz="120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51A0D58A-DBE0-4C2D-AA65-E46E14239AED}"/>
              </a:ext>
            </a:extLst>
          </p:cNvPr>
          <p:cNvSpPr/>
          <p:nvPr/>
        </p:nvSpPr>
        <p:spPr>
          <a:xfrm>
            <a:off x="9629775" y="5711032"/>
            <a:ext cx="2336800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FDEC37-F9F4-42E0-B97F-D7B1EDA16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02" y="5879206"/>
            <a:ext cx="1901779" cy="597737"/>
          </a:xfrm>
          <a:prstGeom prst="rect">
            <a:avLst/>
          </a:prstGeom>
        </p:spPr>
      </p:pic>
      <p:sp>
        <p:nvSpPr>
          <p:cNvPr id="21" name="Google Shape;207;p14">
            <a:extLst>
              <a:ext uri="{FF2B5EF4-FFF2-40B4-BE49-F238E27FC236}">
                <a16:creationId xmlns:a16="http://schemas.microsoft.com/office/drawing/2014/main" id="{F6BDF0F1-B909-4016-9B00-A4B3EF7047A8}"/>
              </a:ext>
            </a:extLst>
          </p:cNvPr>
          <p:cNvSpPr txBox="1"/>
          <p:nvPr/>
        </p:nvSpPr>
        <p:spPr>
          <a:xfrm>
            <a:off x="1900696" y="4091017"/>
            <a:ext cx="54969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200" b="1">
                <a:solidFill>
                  <a:schemeClr val="bg1"/>
                </a:solidFill>
                <a:latin typeface="Montserrat"/>
                <a:sym typeface="Roboto"/>
              </a:rPr>
              <a:t>SECRETARIA DA SAÚDE (SES/RS)</a:t>
            </a:r>
            <a:endParaRPr lang="pt-BR" sz="1200" i="1">
              <a:solidFill>
                <a:schemeClr val="bg1"/>
              </a:solidFill>
              <a:latin typeface="Montserrat"/>
            </a:endParaRPr>
          </a:p>
          <a:p>
            <a:r>
              <a:rPr lang="pt-BR" sz="1200">
                <a:solidFill>
                  <a:schemeClr val="bg1"/>
                </a:solidFill>
                <a:latin typeface="Montserrat"/>
              </a:rPr>
              <a:t>Departamento de Atenção Primária e Políticas de Saúde (DAPPS)</a:t>
            </a:r>
          </a:p>
          <a:p>
            <a:r>
              <a:rPr lang="pt-BR" sz="1200">
                <a:solidFill>
                  <a:schemeClr val="bg1"/>
                </a:solidFill>
                <a:latin typeface="Montserrat"/>
              </a:rPr>
              <a:t>Divisão de Políticas de Promoção da Equidade</a:t>
            </a:r>
          </a:p>
          <a:p>
            <a:r>
              <a:rPr lang="pt-BR" sz="1200">
                <a:solidFill>
                  <a:schemeClr val="bg1"/>
                </a:solidFill>
                <a:latin typeface="Montserrat"/>
              </a:rPr>
              <a:t>Área Técnica da Saúde LGBT</a:t>
            </a:r>
          </a:p>
          <a:p>
            <a:r>
              <a:rPr lang="pt-BR" sz="1200" i="1">
                <a:solidFill>
                  <a:schemeClr val="bg1"/>
                </a:solidFill>
                <a:latin typeface="Montserrat"/>
              </a:rPr>
              <a:t>saudelgbt@saude.rs.gov.br</a:t>
            </a:r>
          </a:p>
          <a:p>
            <a:pPr marL="0" marR="0" lvl="0" indent="0" algn="l" rtl="0">
              <a:spcAft>
                <a:spcPts val="0"/>
              </a:spcAft>
              <a:buNone/>
            </a:pPr>
            <a:endParaRPr lang="pt-BR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5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9AD80FF-05C2-8A8C-0D6D-74CB5BF9349B}"/>
              </a:ext>
            </a:extLst>
          </p:cNvPr>
          <p:cNvSpPr txBox="1"/>
          <p:nvPr/>
        </p:nvSpPr>
        <p:spPr>
          <a:xfrm>
            <a:off x="561066" y="614035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cs typeface="Segoe UI"/>
              </a:rPr>
              <a:t>Evolução dos Serviços</a:t>
            </a:r>
            <a:endParaRPr lang="pt-PT">
              <a:latin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0EE9DE-9EC3-5B9F-9715-75FF917F098C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B9C3E1B-F5C2-8F3A-C544-3F493EC86D95}"/>
              </a:ext>
            </a:extLst>
          </p:cNvPr>
          <p:cNvCxnSpPr/>
          <p:nvPr/>
        </p:nvCxnSpPr>
        <p:spPr>
          <a:xfrm flipV="1">
            <a:off x="823383" y="2319867"/>
            <a:ext cx="10195983" cy="16932"/>
          </a:xfrm>
          <a:prstGeom prst="straightConnector1">
            <a:avLst/>
          </a:prstGeom>
          <a:ln w="57150">
            <a:solidFill>
              <a:srgbClr val="58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2B048A2-CC8C-E621-D1CF-C6CD261125BD}"/>
              </a:ext>
            </a:extLst>
          </p:cNvPr>
          <p:cNvSpPr txBox="1"/>
          <p:nvPr/>
        </p:nvSpPr>
        <p:spPr>
          <a:xfrm>
            <a:off x="451180" y="1391053"/>
            <a:ext cx="15487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1998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4BC4EFC-D0A0-4CA9-CF94-5492BCCEAA9E}"/>
              </a:ext>
            </a:extLst>
          </p:cNvPr>
          <p:cNvSpPr txBox="1"/>
          <p:nvPr/>
        </p:nvSpPr>
        <p:spPr>
          <a:xfrm>
            <a:off x="4849283" y="1381759"/>
            <a:ext cx="20539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2015-2019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F50C0D-3A48-D567-CFCD-5C9ED39B2CFC}"/>
              </a:ext>
            </a:extLst>
          </p:cNvPr>
          <p:cNvSpPr txBox="1"/>
          <p:nvPr/>
        </p:nvSpPr>
        <p:spPr>
          <a:xfrm>
            <a:off x="10099886" y="1391919"/>
            <a:ext cx="11705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2023</a:t>
            </a:r>
            <a:endParaRPr lang="pt-BR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04F57A78-4A5B-CBE2-A756-9EC852A40F9D}"/>
              </a:ext>
            </a:extLst>
          </p:cNvPr>
          <p:cNvGrpSpPr/>
          <p:nvPr/>
        </p:nvGrpSpPr>
        <p:grpSpPr>
          <a:xfrm>
            <a:off x="977383" y="2084069"/>
            <a:ext cx="486833" cy="1726990"/>
            <a:chOff x="977383" y="2084069"/>
            <a:chExt cx="486833" cy="1726990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0D22BEAD-F464-27D7-6E54-1EF6D1155A14}"/>
                </a:ext>
              </a:extLst>
            </p:cNvPr>
            <p:cNvGrpSpPr/>
            <p:nvPr/>
          </p:nvGrpSpPr>
          <p:grpSpPr>
            <a:xfrm>
              <a:off x="977383" y="2084069"/>
              <a:ext cx="486833" cy="476250"/>
              <a:chOff x="977383" y="2084069"/>
              <a:chExt cx="486833" cy="476250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082CAA46-3291-5DB4-170C-A4B12B863CEB}"/>
                  </a:ext>
                </a:extLst>
              </p:cNvPr>
              <p:cNvSpPr/>
              <p:nvPr/>
            </p:nvSpPr>
            <p:spPr>
              <a:xfrm>
                <a:off x="1062051" y="2168736"/>
                <a:ext cx="328083" cy="3175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ECA4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4E21E986-5ACF-92F3-3666-BDF2E8FE7D3A}"/>
                  </a:ext>
                </a:extLst>
              </p:cNvPr>
              <p:cNvSpPr/>
              <p:nvPr/>
            </p:nvSpPr>
            <p:spPr>
              <a:xfrm>
                <a:off x="977383" y="2084069"/>
                <a:ext cx="486833" cy="476250"/>
              </a:xfrm>
              <a:prstGeom prst="ellipse">
                <a:avLst/>
              </a:prstGeom>
              <a:noFill/>
              <a:ln w="57150">
                <a:solidFill>
                  <a:srgbClr val="ECA4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4804D6A0-F6E2-D51C-78EF-DC02B637D73A}"/>
                </a:ext>
              </a:extLst>
            </p:cNvPr>
            <p:cNvCxnSpPr/>
            <p:nvPr/>
          </p:nvCxnSpPr>
          <p:spPr>
            <a:xfrm>
              <a:off x="1240909" y="2574925"/>
              <a:ext cx="4235" cy="1236134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394BFB44-850D-266A-556D-EA27EB0C1CF4}"/>
              </a:ext>
            </a:extLst>
          </p:cNvPr>
          <p:cNvGrpSpPr/>
          <p:nvPr/>
        </p:nvGrpSpPr>
        <p:grpSpPr>
          <a:xfrm>
            <a:off x="8770619" y="2033268"/>
            <a:ext cx="486833" cy="1036959"/>
            <a:chOff x="9359899" y="2084068"/>
            <a:chExt cx="486833" cy="1036959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7FCCD576-43A9-5877-77AA-E73C94471036}"/>
                </a:ext>
              </a:extLst>
            </p:cNvPr>
            <p:cNvSpPr/>
            <p:nvPr/>
          </p:nvSpPr>
          <p:spPr>
            <a:xfrm>
              <a:off x="9444567" y="2168735"/>
              <a:ext cx="328083" cy="317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7215CBA6-9243-C318-7DAE-3F59FC771F99}"/>
                </a:ext>
              </a:extLst>
            </p:cNvPr>
            <p:cNvSpPr/>
            <p:nvPr/>
          </p:nvSpPr>
          <p:spPr>
            <a:xfrm>
              <a:off x="9359899" y="2084068"/>
              <a:ext cx="486833" cy="476250"/>
            </a:xfrm>
            <a:prstGeom prst="ellipse">
              <a:avLst/>
            </a:prstGeom>
            <a:noFill/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3CCFC7CF-4221-ABA8-AD88-B03994D86ED3}"/>
                </a:ext>
              </a:extLst>
            </p:cNvPr>
            <p:cNvCxnSpPr>
              <a:cxnSpLocks/>
            </p:cNvCxnSpPr>
            <p:nvPr/>
          </p:nvCxnSpPr>
          <p:spPr>
            <a:xfrm>
              <a:off x="9623425" y="2574924"/>
              <a:ext cx="4235" cy="546103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C8D56C7-897C-2874-2496-3D2F8807283E}"/>
              </a:ext>
            </a:extLst>
          </p:cNvPr>
          <p:cNvSpPr txBox="1"/>
          <p:nvPr/>
        </p:nvSpPr>
        <p:spPr>
          <a:xfrm>
            <a:off x="782321" y="3817037"/>
            <a:ext cx="897889" cy="471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PROTIGHCPA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523318B-56A8-AC5C-BCCD-908EF2BAC3B2}"/>
              </a:ext>
            </a:extLst>
          </p:cNvPr>
          <p:cNvSpPr txBox="1"/>
          <p:nvPr/>
        </p:nvSpPr>
        <p:spPr>
          <a:xfrm>
            <a:off x="6622628" y="3773043"/>
            <a:ext cx="178815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Criação do Programa ASSISTIR: 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ambulatórios especializados para atendimento da população trans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endParaRPr lang="pt-BR" sz="1200">
              <a:solidFill>
                <a:srgbClr val="595959"/>
              </a:solidFill>
              <a:latin typeface="Montserrat"/>
              <a:ea typeface="Calibri"/>
              <a:cs typeface="Calibri"/>
            </a:endParaRP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Adesão do Hospital Casa de Saúde em Santa Maria</a:t>
            </a:r>
            <a:endParaRPr lang="pt-BR" sz="1200">
              <a:latin typeface="Montserrat"/>
              <a:ea typeface="Calibri"/>
              <a:cs typeface="Calibri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80C7569-911E-BB60-3F30-9CB555F25BC8}"/>
              </a:ext>
            </a:extLst>
          </p:cNvPr>
          <p:cNvSpPr txBox="1"/>
          <p:nvPr/>
        </p:nvSpPr>
        <p:spPr>
          <a:xfrm>
            <a:off x="9986010" y="3069768"/>
            <a:ext cx="140588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ASSISTIR HU de Canoas</a:t>
            </a:r>
            <a:endParaRPr lang="pt-BR" sz="1200">
              <a:ea typeface="Calibri"/>
              <a:cs typeface="Calibri"/>
            </a:endParaRPr>
          </a:p>
          <a:p>
            <a:pPr algn="ctr"/>
            <a:endParaRPr lang="pt-BR" sz="1200">
              <a:solidFill>
                <a:srgbClr val="595959"/>
              </a:solidFill>
              <a:latin typeface="Montserrat"/>
              <a:ea typeface="Calibri"/>
              <a:cs typeface="Calibri"/>
            </a:endParaRP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ASSISTIR Hospital Beneficência Portuguesa de Pelotas </a:t>
            </a:r>
          </a:p>
          <a:p>
            <a:pPr marL="171450" indent="-171450" algn="ctr">
              <a:buFont typeface="Calibri"/>
              <a:buChar char="-"/>
            </a:pPr>
            <a:endParaRPr lang="pt-BR" sz="1200">
              <a:solidFill>
                <a:srgbClr val="595959"/>
              </a:solidFill>
              <a:latin typeface="Montserrat"/>
              <a:ea typeface="Calibri"/>
              <a:cs typeface="Calibri"/>
            </a:endParaRP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Habilitação HU/FURG pelo MS</a:t>
            </a:r>
          </a:p>
        </p:txBody>
      </p:sp>
      <p:sp>
        <p:nvSpPr>
          <p:cNvPr id="42" name="CaixaDeTexto 4">
            <a:extLst>
              <a:ext uri="{FF2B5EF4-FFF2-40B4-BE49-F238E27FC236}">
                <a16:creationId xmlns:a16="http://schemas.microsoft.com/office/drawing/2014/main" id="{0270CF2A-D12A-0EAC-5FB9-B19524F10F71}"/>
              </a:ext>
            </a:extLst>
          </p:cNvPr>
          <p:cNvSpPr txBox="1"/>
          <p:nvPr/>
        </p:nvSpPr>
        <p:spPr>
          <a:xfrm>
            <a:off x="411138" y="6200968"/>
            <a:ext cx="11365178" cy="338554"/>
          </a:xfrm>
          <a:prstGeom prst="rect">
            <a:avLst/>
          </a:prstGeom>
          <a:noFill/>
          <a:ln w="57150">
            <a:solidFill>
              <a:srgbClr val="ECA4B2"/>
            </a:solidFill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Neste intervalo de tempo, </a:t>
            </a:r>
            <a:r>
              <a:rPr lang="pt-BR" sz="14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passamos de 1 serviço para 22 identificados pela SES/RS </a:t>
            </a:r>
            <a:r>
              <a:rPr lang="pt-BR" sz="14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(podendo haver outros).</a:t>
            </a:r>
            <a:endParaRPr lang="pt-PT" sz="2400">
              <a:solidFill>
                <a:srgbClr val="595959"/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A163120-8818-CFDA-86DC-2474182DA3E5}"/>
              </a:ext>
            </a:extLst>
          </p:cNvPr>
          <p:cNvGrpSpPr/>
          <p:nvPr/>
        </p:nvGrpSpPr>
        <p:grpSpPr>
          <a:xfrm>
            <a:off x="3695678" y="2083201"/>
            <a:ext cx="486833" cy="1726990"/>
            <a:chOff x="3695678" y="2083201"/>
            <a:chExt cx="486833" cy="1726990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DB46D973-B7B4-4730-8593-131DB5002503}"/>
                </a:ext>
              </a:extLst>
            </p:cNvPr>
            <p:cNvGrpSpPr/>
            <p:nvPr/>
          </p:nvGrpSpPr>
          <p:grpSpPr>
            <a:xfrm>
              <a:off x="3695678" y="2083201"/>
              <a:ext cx="486833" cy="476250"/>
              <a:chOff x="3695678" y="2083201"/>
              <a:chExt cx="486833" cy="476250"/>
            </a:xfrm>
          </p:grpSpPr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15716AC3-99E3-6801-C593-8EA4C18D3756}"/>
                  </a:ext>
                </a:extLst>
              </p:cNvPr>
              <p:cNvSpPr/>
              <p:nvPr/>
            </p:nvSpPr>
            <p:spPr>
              <a:xfrm>
                <a:off x="3780346" y="2167868"/>
                <a:ext cx="328083" cy="3175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ECA4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A214686D-D538-C52C-4448-7F9A1F1D0B3B}"/>
                  </a:ext>
                </a:extLst>
              </p:cNvPr>
              <p:cNvSpPr/>
              <p:nvPr/>
            </p:nvSpPr>
            <p:spPr>
              <a:xfrm>
                <a:off x="3695678" y="2083201"/>
                <a:ext cx="486833" cy="476250"/>
              </a:xfrm>
              <a:prstGeom prst="ellipse">
                <a:avLst/>
              </a:prstGeom>
              <a:noFill/>
              <a:ln w="57150">
                <a:solidFill>
                  <a:srgbClr val="ECA4B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43968F83-8018-55A2-4D9A-E56296695A3E}"/>
                </a:ext>
              </a:extLst>
            </p:cNvPr>
            <p:cNvCxnSpPr>
              <a:cxnSpLocks/>
            </p:cNvCxnSpPr>
            <p:nvPr/>
          </p:nvCxnSpPr>
          <p:spPr>
            <a:xfrm>
              <a:off x="3959204" y="2574057"/>
              <a:ext cx="4235" cy="1236134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41282D5-2FE4-5EBD-7822-A704B7A84CC7}"/>
              </a:ext>
            </a:extLst>
          </p:cNvPr>
          <p:cNvGrpSpPr/>
          <p:nvPr/>
        </p:nvGrpSpPr>
        <p:grpSpPr>
          <a:xfrm>
            <a:off x="7233712" y="2028312"/>
            <a:ext cx="486833" cy="1726990"/>
            <a:chOff x="1507066" y="2084069"/>
            <a:chExt cx="486833" cy="172699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4C338D7-D4F1-B860-C426-10AAF26524FC}"/>
                </a:ext>
              </a:extLst>
            </p:cNvPr>
            <p:cNvSpPr/>
            <p:nvPr/>
          </p:nvSpPr>
          <p:spPr>
            <a:xfrm>
              <a:off x="1591734" y="2168736"/>
              <a:ext cx="328083" cy="317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8B4F5D9A-69C0-4567-7592-141C7FD0C2AF}"/>
                </a:ext>
              </a:extLst>
            </p:cNvPr>
            <p:cNvSpPr/>
            <p:nvPr/>
          </p:nvSpPr>
          <p:spPr>
            <a:xfrm>
              <a:off x="1507066" y="2084069"/>
              <a:ext cx="486833" cy="476250"/>
            </a:xfrm>
            <a:prstGeom prst="ellipse">
              <a:avLst/>
            </a:prstGeom>
            <a:noFill/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D9169277-7359-1F44-FB37-7E475AB7EC1D}"/>
                </a:ext>
              </a:extLst>
            </p:cNvPr>
            <p:cNvCxnSpPr>
              <a:cxnSpLocks/>
            </p:cNvCxnSpPr>
            <p:nvPr/>
          </p:nvCxnSpPr>
          <p:spPr>
            <a:xfrm>
              <a:off x="1770592" y="2574925"/>
              <a:ext cx="4235" cy="1236134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D1170A-CA66-7746-4824-190B520D9FBA}"/>
              </a:ext>
            </a:extLst>
          </p:cNvPr>
          <p:cNvSpPr txBox="1"/>
          <p:nvPr/>
        </p:nvSpPr>
        <p:spPr>
          <a:xfrm>
            <a:off x="7825729" y="1385477"/>
            <a:ext cx="24225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2020-2024</a:t>
            </a:r>
            <a:endParaRPr lang="pt-BR" sz="2800" b="1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FE2DAE3-DF32-9D0E-1D75-2D0A71383D9A}"/>
              </a:ext>
            </a:extLst>
          </p:cNvPr>
          <p:cNvSpPr txBox="1"/>
          <p:nvPr/>
        </p:nvSpPr>
        <p:spPr>
          <a:xfrm>
            <a:off x="1762192" y="1390929"/>
            <a:ext cx="15487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2008</a:t>
            </a:r>
            <a:endParaRPr lang="pt-BR" sz="2800" b="1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8F62AFB-7F84-FBBF-9CB6-AD2D88A2DA6C}"/>
              </a:ext>
            </a:extLst>
          </p:cNvPr>
          <p:cNvSpPr txBox="1"/>
          <p:nvPr/>
        </p:nvSpPr>
        <p:spPr>
          <a:xfrm>
            <a:off x="6719528" y="1383619"/>
            <a:ext cx="15487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2021</a:t>
            </a:r>
            <a:endParaRPr lang="pt-BR" sz="2800" b="1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9323AC7-66E2-5AB1-109E-3B4A553156AB}"/>
              </a:ext>
            </a:extLst>
          </p:cNvPr>
          <p:cNvSpPr txBox="1"/>
          <p:nvPr/>
        </p:nvSpPr>
        <p:spPr>
          <a:xfrm>
            <a:off x="3186079" y="1378043"/>
            <a:ext cx="15487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2013</a:t>
            </a:r>
            <a:endParaRPr lang="pt-BR" sz="2800" b="1">
              <a:solidFill>
                <a:srgbClr val="595959"/>
              </a:solidFill>
              <a:latin typeface="Montserrat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74D5F96-00DE-6190-CED9-4AA04B4FA24D}"/>
              </a:ext>
            </a:extLst>
          </p:cNvPr>
          <p:cNvSpPr txBox="1"/>
          <p:nvPr/>
        </p:nvSpPr>
        <p:spPr>
          <a:xfrm>
            <a:off x="1076961" y="4836332"/>
            <a:ext cx="29298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Portaria 457/2008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Regulamentação do Processo Transexualizador no SUS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05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HABILITAÇÃO PROTIG/HCPA PELO MS</a:t>
            </a: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  </a:t>
            </a:r>
            <a:endParaRPr lang="pt-BR" sz="1200">
              <a:latin typeface="Montserrat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AB54C461-6129-5C73-D7EB-43B7CBE4724E}"/>
              </a:ext>
            </a:extLst>
          </p:cNvPr>
          <p:cNvGrpSpPr/>
          <p:nvPr/>
        </p:nvGrpSpPr>
        <p:grpSpPr>
          <a:xfrm>
            <a:off x="2269933" y="2083201"/>
            <a:ext cx="486833" cy="2753150"/>
            <a:chOff x="2269933" y="2083201"/>
            <a:chExt cx="486833" cy="2753150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F765E5AA-793C-7A2D-9068-F58053571970}"/>
                </a:ext>
              </a:extLst>
            </p:cNvPr>
            <p:cNvGrpSpPr/>
            <p:nvPr/>
          </p:nvGrpSpPr>
          <p:grpSpPr>
            <a:xfrm>
              <a:off x="2269933" y="2083201"/>
              <a:ext cx="486833" cy="1726990"/>
              <a:chOff x="2269933" y="2083201"/>
              <a:chExt cx="486833" cy="1726990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5C3B7BE7-6816-0B35-A7FF-EE148177B3DE}"/>
                  </a:ext>
                </a:extLst>
              </p:cNvPr>
              <p:cNvGrpSpPr/>
              <p:nvPr/>
            </p:nvGrpSpPr>
            <p:grpSpPr>
              <a:xfrm>
                <a:off x="2269933" y="2083201"/>
                <a:ext cx="486833" cy="476250"/>
                <a:chOff x="2269933" y="2083201"/>
                <a:chExt cx="486833" cy="476250"/>
              </a:xfrm>
            </p:grpSpPr>
            <p:sp>
              <p:nvSpPr>
                <p:cNvPr id="5" name="Elipse 4">
                  <a:extLst>
                    <a:ext uri="{FF2B5EF4-FFF2-40B4-BE49-F238E27FC236}">
                      <a16:creationId xmlns:a16="http://schemas.microsoft.com/office/drawing/2014/main" id="{FBD93437-AFBC-69A7-BAB2-C35CCCF8B0AA}"/>
                    </a:ext>
                  </a:extLst>
                </p:cNvPr>
                <p:cNvSpPr/>
                <p:nvPr/>
              </p:nvSpPr>
              <p:spPr>
                <a:xfrm>
                  <a:off x="2354601" y="2167868"/>
                  <a:ext cx="328083" cy="3175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ECA4B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" name="Elipse 5">
                  <a:extLst>
                    <a:ext uri="{FF2B5EF4-FFF2-40B4-BE49-F238E27FC236}">
                      <a16:creationId xmlns:a16="http://schemas.microsoft.com/office/drawing/2014/main" id="{2E87C157-C32B-86FD-E71B-45B356FC3BF8}"/>
                    </a:ext>
                  </a:extLst>
                </p:cNvPr>
                <p:cNvSpPr/>
                <p:nvPr/>
              </p:nvSpPr>
              <p:spPr>
                <a:xfrm>
                  <a:off x="2269933" y="2083201"/>
                  <a:ext cx="486833" cy="476250"/>
                </a:xfrm>
                <a:prstGeom prst="ellipse">
                  <a:avLst/>
                </a:prstGeom>
                <a:noFill/>
                <a:ln w="57150">
                  <a:solidFill>
                    <a:srgbClr val="ECA4B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7" name="Conector de Seta Reta 6">
                <a:extLst>
                  <a:ext uri="{FF2B5EF4-FFF2-40B4-BE49-F238E27FC236}">
                    <a16:creationId xmlns:a16="http://schemas.microsoft.com/office/drawing/2014/main" id="{E472AC2C-8E34-00FC-D2EB-E25FCB017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3459" y="2574057"/>
                <a:ext cx="4235" cy="1236134"/>
              </a:xfrm>
              <a:prstGeom prst="straightConnector1">
                <a:avLst/>
              </a:prstGeom>
              <a:ln w="57150">
                <a:solidFill>
                  <a:srgbClr val="ECA4B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685E5DC4-534D-2B89-6704-B05E754AADEB}"/>
                </a:ext>
              </a:extLst>
            </p:cNvPr>
            <p:cNvCxnSpPr>
              <a:cxnSpLocks/>
            </p:cNvCxnSpPr>
            <p:nvPr/>
          </p:nvCxnSpPr>
          <p:spPr>
            <a:xfrm>
              <a:off x="2533459" y="3600217"/>
              <a:ext cx="4235" cy="1236134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1C98857-827C-3946-26BA-DB255B53A147}"/>
              </a:ext>
            </a:extLst>
          </p:cNvPr>
          <p:cNvSpPr txBox="1"/>
          <p:nvPr/>
        </p:nvSpPr>
        <p:spPr>
          <a:xfrm>
            <a:off x="2672081" y="3751081"/>
            <a:ext cx="2635249" cy="969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Portaria 2803/2013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Redefine o Processo 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Transexualizador no SUS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05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MANUTENÇÃO DA HABILITAÇÃO PROTIG/HCPA PELO MS  </a:t>
            </a:r>
            <a:endParaRPr lang="pt-BR" sz="1050">
              <a:latin typeface="Montserrat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3348E3D-FA3A-BF82-0393-992F0BCB5B38}"/>
              </a:ext>
            </a:extLst>
          </p:cNvPr>
          <p:cNvSpPr txBox="1"/>
          <p:nvPr/>
        </p:nvSpPr>
        <p:spPr>
          <a:xfrm>
            <a:off x="4561841" y="4406931"/>
            <a:ext cx="26352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Passo Fundo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Canoas</a:t>
            </a:r>
            <a:b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</a:b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Pelotas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Porto Alegre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Rio Grande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Unisc/</a:t>
            </a:r>
            <a:r>
              <a:rPr lang="pt-BR" sz="1200" err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Sta</a:t>
            </a: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 Cruz do Sul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Girassol/São Borja</a:t>
            </a:r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5991B4A-4532-407C-FDFE-39D334F4345A}"/>
              </a:ext>
            </a:extLst>
          </p:cNvPr>
          <p:cNvGrpSpPr/>
          <p:nvPr/>
        </p:nvGrpSpPr>
        <p:grpSpPr>
          <a:xfrm>
            <a:off x="5615939" y="2084068"/>
            <a:ext cx="486833" cy="2297220"/>
            <a:chOff x="5839459" y="2084068"/>
            <a:chExt cx="486833" cy="2297220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5D34F80-BEDF-B4E6-A6FD-6DDD6F48A7C7}"/>
                </a:ext>
              </a:extLst>
            </p:cNvPr>
            <p:cNvSpPr/>
            <p:nvPr/>
          </p:nvSpPr>
          <p:spPr>
            <a:xfrm>
              <a:off x="5924127" y="2168735"/>
              <a:ext cx="328083" cy="317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B043938-AF04-3B9D-0884-6B3EBCF5D7C0}"/>
                </a:ext>
              </a:extLst>
            </p:cNvPr>
            <p:cNvSpPr/>
            <p:nvPr/>
          </p:nvSpPr>
          <p:spPr>
            <a:xfrm>
              <a:off x="5839459" y="2084068"/>
              <a:ext cx="486833" cy="476250"/>
            </a:xfrm>
            <a:prstGeom prst="ellipse">
              <a:avLst/>
            </a:prstGeom>
            <a:noFill/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3C3D9633-336D-41D2-F53D-313BDE908E7F}"/>
                </a:ext>
              </a:extLst>
            </p:cNvPr>
            <p:cNvCxnSpPr>
              <a:cxnSpLocks/>
            </p:cNvCxnSpPr>
            <p:nvPr/>
          </p:nvCxnSpPr>
          <p:spPr>
            <a:xfrm>
              <a:off x="6102985" y="2574924"/>
              <a:ext cx="4235" cy="1003725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de Seta Reta 52">
              <a:extLst>
                <a:ext uri="{FF2B5EF4-FFF2-40B4-BE49-F238E27FC236}">
                  <a16:creationId xmlns:a16="http://schemas.microsoft.com/office/drawing/2014/main" id="{FF62D513-4E2D-BA2E-077D-7AF769F30BB8}"/>
                </a:ext>
              </a:extLst>
            </p:cNvPr>
            <p:cNvCxnSpPr>
              <a:cxnSpLocks/>
            </p:cNvCxnSpPr>
            <p:nvPr/>
          </p:nvCxnSpPr>
          <p:spPr>
            <a:xfrm>
              <a:off x="6102984" y="3377563"/>
              <a:ext cx="4235" cy="1003725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4781FBAC-6BFD-6D98-F101-C6B4DA5D156B}"/>
              </a:ext>
            </a:extLst>
          </p:cNvPr>
          <p:cNvGrpSpPr/>
          <p:nvPr/>
        </p:nvGrpSpPr>
        <p:grpSpPr>
          <a:xfrm>
            <a:off x="10436858" y="2033267"/>
            <a:ext cx="486833" cy="1036959"/>
            <a:chOff x="9359899" y="2084068"/>
            <a:chExt cx="486833" cy="1036959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CB850C4D-D0CC-7E62-C94C-D9A35DA076D8}"/>
                </a:ext>
              </a:extLst>
            </p:cNvPr>
            <p:cNvSpPr/>
            <p:nvPr/>
          </p:nvSpPr>
          <p:spPr>
            <a:xfrm>
              <a:off x="9444567" y="2168735"/>
              <a:ext cx="328083" cy="3175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8EC64FC2-4EDF-0E1B-E5C3-2A6ECC77A8A5}"/>
                </a:ext>
              </a:extLst>
            </p:cNvPr>
            <p:cNvSpPr/>
            <p:nvPr/>
          </p:nvSpPr>
          <p:spPr>
            <a:xfrm>
              <a:off x="9359899" y="2084068"/>
              <a:ext cx="486833" cy="476250"/>
            </a:xfrm>
            <a:prstGeom prst="ellipse">
              <a:avLst/>
            </a:prstGeom>
            <a:noFill/>
            <a:ln w="57150">
              <a:solidFill>
                <a:srgbClr val="ECA4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0" name="Conector de Seta Reta 59">
              <a:extLst>
                <a:ext uri="{FF2B5EF4-FFF2-40B4-BE49-F238E27FC236}">
                  <a16:creationId xmlns:a16="http://schemas.microsoft.com/office/drawing/2014/main" id="{7BB8DB60-9CFD-F487-DFD5-0F81301C927C}"/>
                </a:ext>
              </a:extLst>
            </p:cNvPr>
            <p:cNvCxnSpPr>
              <a:cxnSpLocks/>
            </p:cNvCxnSpPr>
            <p:nvPr/>
          </p:nvCxnSpPr>
          <p:spPr>
            <a:xfrm>
              <a:off x="9623425" y="2574924"/>
              <a:ext cx="4235" cy="546103"/>
            </a:xfrm>
            <a:prstGeom prst="straightConnector1">
              <a:avLst/>
            </a:prstGeom>
            <a:ln w="57150">
              <a:solidFill>
                <a:srgbClr val="ECA4B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425B0FA-34AD-B5C3-CB7A-D0A07AAA21D9}"/>
              </a:ext>
            </a:extLst>
          </p:cNvPr>
          <p:cNvSpPr txBox="1"/>
          <p:nvPr/>
        </p:nvSpPr>
        <p:spPr>
          <a:xfrm>
            <a:off x="7721601" y="2994692"/>
            <a:ext cx="26352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Santa Maria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Esteio</a:t>
            </a:r>
            <a:endParaRPr lang="pt-BR">
              <a:solidFill>
                <a:srgbClr val="595959"/>
              </a:solidFill>
              <a:cs typeface="Calibri"/>
            </a:endParaRP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Alegrete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São Leopoldo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Cruz Alta</a:t>
            </a:r>
          </a:p>
          <a:p>
            <a:pPr algn="ctr"/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Caxias do Sul</a:t>
            </a:r>
          </a:p>
          <a:p>
            <a:pPr algn="ctr"/>
            <a:r>
              <a:rPr lang="pt-BR" sz="1200" err="1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Feevale</a:t>
            </a:r>
            <a:r>
              <a:rPr lang="pt-BR" sz="1200">
                <a:solidFill>
                  <a:srgbClr val="595959"/>
                </a:solidFill>
                <a:latin typeface="Montserrat"/>
                <a:ea typeface="Calibri"/>
                <a:cs typeface="Calibri"/>
              </a:rPr>
              <a:t>/NH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01668F1-ECA7-DAE0-CD80-F49D51879FFC}"/>
              </a:ext>
            </a:extLst>
          </p:cNvPr>
          <p:cNvSpPr txBox="1"/>
          <p:nvPr/>
        </p:nvSpPr>
        <p:spPr>
          <a:xfrm>
            <a:off x="5080000" y="1788160"/>
            <a:ext cx="154432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50">
                <a:latin typeface="Montserrat"/>
              </a:rPr>
              <a:t>INICIATIVAS LOCAIS​</a:t>
            </a:r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6D00955A-8B10-7E78-201B-39E0EA390E60}"/>
              </a:ext>
            </a:extLst>
          </p:cNvPr>
          <p:cNvSpPr txBox="1"/>
          <p:nvPr/>
        </p:nvSpPr>
        <p:spPr>
          <a:xfrm>
            <a:off x="8270239" y="1767839"/>
            <a:ext cx="154432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50">
                <a:latin typeface="Montserrat"/>
              </a:rPr>
              <a:t>INICIATIVAS LOCAIS​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5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6" grpId="0"/>
      <p:bldP spid="37" grpId="0"/>
      <p:bldP spid="38" grpId="0"/>
      <p:bldP spid="42" grpId="0" build="p" animBg="1"/>
      <p:bldP spid="20" grpId="0"/>
      <p:bldP spid="27" grpId="0"/>
      <p:bldP spid="32" grpId="0"/>
      <p:bldP spid="40" grpId="0"/>
      <p:bldP spid="43" grpId="0"/>
      <p:bldP spid="47" grpId="0"/>
      <p:bldP spid="52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214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8" y="6388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561066" y="614035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ea typeface="+mn-lt"/>
                <a:cs typeface="+mn-lt"/>
              </a:rPr>
              <a:t>Atenção Especializada no Processo Transexualizador - MS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444865" y="1705933"/>
            <a:ext cx="4371387" cy="124572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CARACTERIZAÇÃO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Serviços nas modalidades ambulatorial e/ou hospitalar/cirúrgico</a:t>
            </a:r>
            <a:endParaRPr lang="pt-PT" sz="1500" dirty="0">
              <a:solidFill>
                <a:prstClr val="black">
                  <a:lumMod val="65000"/>
                  <a:lumOff val="35000"/>
                </a:prstClr>
              </a:solidFill>
              <a:latin typeface="Montserrat"/>
            </a:endParaRP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485872" y="3671260"/>
            <a:ext cx="4278352" cy="210895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EQUIPE MULTIPROFISSIONAL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Médica (clínica geral, endocrinologista, psiquiatra)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Segoe UI"/>
              </a:rPr>
              <a:t>Enfermeira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cs typeface="Segoe U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Segoe UI"/>
              </a:rPr>
              <a:t>Psicóloga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Segoe UI"/>
              </a:rPr>
              <a:t>Assistente Social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cs typeface="Segoe U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cs typeface="Segoe UI"/>
              </a:rPr>
              <a:t>Equipe médica e de enfermagem para a modalidade hospitalar/cirúrgica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cs typeface="Segoe U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endParaRPr lang="pt-PT" sz="160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Segoe UI"/>
            </a:endParaRP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315146" y="1707525"/>
            <a:ext cx="4371387" cy="18421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PROCEDIMENTOS</a:t>
            </a:r>
            <a:endParaRPr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Acompanhamento ambulatorial, </a:t>
            </a: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pré</a:t>
            </a: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 e pós-operatório, procedimentos cirúrgicos (hospitalar)</a:t>
            </a: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316293" y="3671259"/>
            <a:ext cx="4186912" cy="2158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</a:rPr>
              <a:t>FINANCIAMENTO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Conforme códigos de procedimentos específicos da tabela SUS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Pagamento por produtividade - FAEC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5918032" y="1564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1815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676948" y="1658301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3691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3594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666787" y="3466780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610387" y="1658300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610387" y="3507420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A9CD0AF0-FD4A-BE7B-8CC9-EED991AFDD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245" y="735827"/>
            <a:ext cx="7069416" cy="61256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9AD80FF-05C2-8A8C-0D6D-74CB5BF9349B}"/>
              </a:ext>
            </a:extLst>
          </p:cNvPr>
          <p:cNvSpPr txBox="1"/>
          <p:nvPr/>
        </p:nvSpPr>
        <p:spPr>
          <a:xfrm>
            <a:off x="835386" y="220645"/>
            <a:ext cx="102071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cs typeface="Segoe UI"/>
              </a:rPr>
              <a:t>Serviços Habilitados pelo MS</a:t>
            </a:r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CB8D736-0C85-538D-0DBE-37971EF2FABD}"/>
              </a:ext>
            </a:extLst>
          </p:cNvPr>
          <p:cNvSpPr txBox="1">
            <a:spLocks/>
          </p:cNvSpPr>
          <p:nvPr/>
        </p:nvSpPr>
        <p:spPr>
          <a:xfrm>
            <a:off x="9217265" y="1147133"/>
            <a:ext cx="2626407" cy="188580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400">
                <a:solidFill>
                  <a:srgbClr val="000000"/>
                </a:solidFill>
                <a:latin typeface="Montserrat"/>
                <a:cs typeface="Segoe UI"/>
              </a:rPr>
              <a:t>*02 Serviços em processo de habilitação (Passo Fundo e Pelotas);</a:t>
            </a:r>
            <a:endParaRPr lang="pt-PT"/>
          </a:p>
          <a:p>
            <a:pPr marL="0" indent="0">
              <a:buNone/>
              <a:defRPr/>
            </a:pPr>
            <a:br>
              <a:rPr lang="pt-BR" sz="1400">
                <a:latin typeface="Montserrat"/>
                <a:cs typeface="Segoe UI"/>
              </a:rPr>
            </a:br>
            <a:r>
              <a:rPr lang="pt-BR" sz="1400">
                <a:solidFill>
                  <a:srgbClr val="000000"/>
                </a:solidFill>
                <a:latin typeface="Montserrat"/>
                <a:cs typeface="Segoe UI"/>
              </a:rPr>
              <a:t>**Procedimentos cirúrgicos não realizados no HU/FURG são realizados pelo PROTIG/HCPA.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45BE1F-C8D7-6DDB-4177-470AFF796DAF}"/>
              </a:ext>
            </a:extLst>
          </p:cNvPr>
          <p:cNvSpPr txBox="1"/>
          <p:nvPr/>
        </p:nvSpPr>
        <p:spPr>
          <a:xfrm>
            <a:off x="10492503" y="6580029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214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8" y="6388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449306" y="390515"/>
            <a:ext cx="1128406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ea typeface="+mn-lt"/>
                <a:cs typeface="+mn-lt"/>
              </a:rPr>
              <a:t>Ambulatório de Especialidade no Processo Transexualizador - Programa Assistir/RS</a:t>
            </a:r>
            <a:endParaRPr lang="pt-BR">
              <a:latin typeface="Montserrat"/>
              <a:ea typeface="Calibri"/>
              <a:cs typeface="Calibri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444865" y="1705933"/>
            <a:ext cx="4371387" cy="124572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CARACTERIZAÇÃO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Serviço ambulatorial, em unidade hospitalar, responsável pelo atendimento especializado clínico e psicossocial</a:t>
            </a:r>
            <a:endParaRPr lang="pt-PT" sz="1500" dirty="0">
              <a:solidFill>
                <a:prstClr val="black">
                  <a:lumMod val="65000"/>
                  <a:lumOff val="35000"/>
                </a:prstClr>
              </a:solidFill>
              <a:latin typeface="Montserrat"/>
            </a:endParaRP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445232" y="3691580"/>
            <a:ext cx="4369792" cy="23832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EQUIPE MULTIPROFISSIONAL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Endocrinologista: 8 horas semanais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Psiquiatra: 8 horas semanais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Clínico Geral: 20 horas semanais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Assistente Social: 20 horas semanais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Psicóloga: 20 horas semanais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Enfermeira: 20 horas semanais</a:t>
            </a:r>
          </a:p>
          <a:p>
            <a:pPr marL="285750" indent="-285750">
              <a:defRPr/>
            </a:pPr>
            <a:endParaRPr lang="pt-BR" sz="150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cs typeface="Segoe UI"/>
            </a:endParaRP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315146" y="1707525"/>
            <a:ext cx="4371387" cy="184212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PROCEDIMENTOS</a:t>
            </a:r>
            <a:endParaRPr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Acompanhamento clínico e psicossocial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Hormonização</a:t>
            </a: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 (compra e dispensação)</a:t>
            </a:r>
            <a:endParaRPr lang="pt-BR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Matriciamento</a:t>
            </a:r>
            <a:endParaRPr lang="pt-BR" sz="1500" err="1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Exames laboratoriais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316293" y="3671259"/>
            <a:ext cx="4186912" cy="2158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</a:rPr>
              <a:t>FINANCIAMENTO</a:t>
            </a: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Repasse mensal no valor de R$ 70.000,00 (R$ 840.000,00 anuais)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5918032" y="1564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1815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676948" y="1658301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3691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3594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666787" y="3466780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610387" y="1658300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610387" y="3507420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0EF33C-4CDE-310E-3644-0D63A5C68B9B}"/>
              </a:ext>
            </a:extLst>
          </p:cNvPr>
          <p:cNvSpPr txBox="1"/>
          <p:nvPr/>
        </p:nvSpPr>
        <p:spPr>
          <a:xfrm>
            <a:off x="8132420" y="6388682"/>
            <a:ext cx="243138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PORTARIA SES Nº 104/2024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0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E95B170B-A443-B6AF-DD46-D469EB8122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69757" y="704850"/>
            <a:ext cx="7059342" cy="61573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B2F179-87C9-E5CE-9B93-36750719AF78}"/>
              </a:ext>
            </a:extLst>
          </p:cNvPr>
          <p:cNvSpPr txBox="1"/>
          <p:nvPr/>
        </p:nvSpPr>
        <p:spPr>
          <a:xfrm>
            <a:off x="327386" y="238115"/>
            <a:ext cx="115486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1374B"/>
                </a:solidFill>
                <a:latin typeface="Montserrat"/>
                <a:cs typeface="Segoe UI"/>
              </a:rPr>
              <a:t>Serviços Ambulatoriais Habilitados pelo Programa ASSISTIR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664A91-0801-67F3-68CA-D3E635F74471}"/>
              </a:ext>
            </a:extLst>
          </p:cNvPr>
          <p:cNvSpPr txBox="1"/>
          <p:nvPr/>
        </p:nvSpPr>
        <p:spPr>
          <a:xfrm>
            <a:off x="10492503" y="6580029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5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214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8" y="6388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449306" y="390515"/>
            <a:ext cx="1128406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ea typeface="+mn-lt"/>
                <a:cs typeface="+mn-lt"/>
              </a:rPr>
              <a:t>Ambulatório de Especialidade em Cirurgias no Processo Transexualizador - Programa Assistir/RS</a:t>
            </a:r>
            <a:endParaRPr lang="pt-BR">
              <a:latin typeface="Montserrat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444865" y="1716093"/>
            <a:ext cx="4422187" cy="19670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CARACTERIZAÇÃO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Serviço de âmbito hospitalar para a realização de cirurgias em caráter eletivo. 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Mínimo de </a:t>
            </a:r>
            <a:r>
              <a:rPr lang="pt-BR" sz="15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12 cirurgias mensais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 com procedimento anestésico, equipe auxiliar, avaliação clínica </a:t>
            </a:r>
            <a:r>
              <a:rPr lang="pt-BR" sz="1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pré</a:t>
            </a: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-cirúrgica e avaliação pré-anestésica</a:t>
            </a:r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pt-BR" sz="160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445232" y="4108140"/>
            <a:ext cx="4420592" cy="21597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EQUIPE MULTIPROFISSIONAL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Médica cirurgiã plástica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Ginecologista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Psicóloga ou Psiquiatra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Assistente Social</a:t>
            </a:r>
          </a:p>
          <a:p>
            <a:pPr marL="285750" indent="-285750">
              <a:defRPr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Equipe de enfermagem</a:t>
            </a: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274506" y="1717685"/>
            <a:ext cx="4462827" cy="2390766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PROCEDIMENTOS</a:t>
            </a:r>
            <a:endParaRPr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Acompanhamento </a:t>
            </a: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pré</a:t>
            </a: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, </a:t>
            </a: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intra</a:t>
            </a: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 e pós-operatório;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Plástica mamária reconstrutiva bilateral incluindo prótese mamária de silicone bilateral;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Mastectomia simples bilateral;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Histerectomia c/ </a:t>
            </a:r>
            <a:r>
              <a:rPr lang="pt-BR" sz="1500" err="1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anexectomia</a:t>
            </a: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 bilateral e colpectomia.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cs typeface="Calibri"/>
            </a:endParaRP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275653" y="4108139"/>
            <a:ext cx="4186912" cy="2158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</a:rPr>
              <a:t>FINANCIAMENTO</a:t>
            </a: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Repasse mensal no valor de R$ 70.000,00 (R$ 840.000,00 anuais)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5918032" y="1564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1815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676948" y="1658301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3691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3594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666787" y="4106860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610387" y="1658300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630707" y="4106860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16D7A6-61C0-695A-1D29-2380E420A566}"/>
              </a:ext>
            </a:extLst>
          </p:cNvPr>
          <p:cNvSpPr txBox="1"/>
          <p:nvPr/>
        </p:nvSpPr>
        <p:spPr>
          <a:xfrm>
            <a:off x="8132420" y="6388682"/>
            <a:ext cx="243138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PORTARIA SES Nº 104/2024</a:t>
            </a:r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7D47E0C7-2D56-49C7-AE4B-23265A22AC72}"/>
              </a:ext>
            </a:extLst>
          </p:cNvPr>
          <p:cNvSpPr>
            <a:spLocks noEditPoints="1"/>
          </p:cNvSpPr>
          <p:nvPr/>
        </p:nvSpPr>
        <p:spPr bwMode="auto">
          <a:xfrm>
            <a:off x="6964045" y="2214880"/>
            <a:ext cx="5077992" cy="4643580"/>
          </a:xfrm>
          <a:custGeom>
            <a:avLst/>
            <a:gdLst>
              <a:gd name="T0" fmla="*/ 1579 w 3911"/>
              <a:gd name="T1" fmla="*/ 430 h 3577"/>
              <a:gd name="T2" fmla="*/ 3648 w 3911"/>
              <a:gd name="T3" fmla="*/ 250 h 3577"/>
              <a:gd name="T4" fmla="*/ 3891 w 3911"/>
              <a:gd name="T5" fmla="*/ 45 h 3577"/>
              <a:gd name="T6" fmla="*/ 3677 w 3911"/>
              <a:gd name="T7" fmla="*/ 49 h 3577"/>
              <a:gd name="T8" fmla="*/ 3705 w 3911"/>
              <a:gd name="T9" fmla="*/ 263 h 3577"/>
              <a:gd name="T10" fmla="*/ 3867 w 3911"/>
              <a:gd name="T11" fmla="*/ 396 h 3577"/>
              <a:gd name="T12" fmla="*/ 3559 w 3911"/>
              <a:gd name="T13" fmla="*/ 766 h 3577"/>
              <a:gd name="T14" fmla="*/ 3469 w 3911"/>
              <a:gd name="T15" fmla="*/ 1001 h 3577"/>
              <a:gd name="T16" fmla="*/ 3567 w 3911"/>
              <a:gd name="T17" fmla="*/ 783 h 3577"/>
              <a:gd name="T18" fmla="*/ 3580 w 3911"/>
              <a:gd name="T19" fmla="*/ 993 h 3577"/>
              <a:gd name="T20" fmla="*/ 3426 w 3911"/>
              <a:gd name="T21" fmla="*/ 761 h 3577"/>
              <a:gd name="T22" fmla="*/ 3270 w 3911"/>
              <a:gd name="T23" fmla="*/ 483 h 3577"/>
              <a:gd name="T24" fmla="*/ 3402 w 3911"/>
              <a:gd name="T25" fmla="*/ 571 h 3577"/>
              <a:gd name="T26" fmla="*/ 3900 w 3911"/>
              <a:gd name="T27" fmla="*/ 1898 h 3577"/>
              <a:gd name="T28" fmla="*/ 3900 w 3911"/>
              <a:gd name="T29" fmla="*/ 1146 h 3577"/>
              <a:gd name="T30" fmla="*/ 3144 w 3911"/>
              <a:gd name="T31" fmla="*/ 1136 h 3577"/>
              <a:gd name="T32" fmla="*/ 3267 w 3911"/>
              <a:gd name="T33" fmla="*/ 1411 h 3577"/>
              <a:gd name="T34" fmla="*/ 3164 w 3911"/>
              <a:gd name="T35" fmla="*/ 1545 h 3577"/>
              <a:gd name="T36" fmla="*/ 3675 w 3911"/>
              <a:gd name="T37" fmla="*/ 2453 h 3577"/>
              <a:gd name="T38" fmla="*/ 3911 w 3911"/>
              <a:gd name="T39" fmla="*/ 2481 h 3577"/>
              <a:gd name="T40" fmla="*/ 3093 w 3911"/>
              <a:gd name="T41" fmla="*/ 2411 h 3577"/>
              <a:gd name="T42" fmla="*/ 3093 w 3911"/>
              <a:gd name="T43" fmla="*/ 1923 h 3577"/>
              <a:gd name="T44" fmla="*/ 2840 w 3911"/>
              <a:gd name="T45" fmla="*/ 2973 h 3577"/>
              <a:gd name="T46" fmla="*/ 2475 w 3911"/>
              <a:gd name="T47" fmla="*/ 3242 h 3577"/>
              <a:gd name="T48" fmla="*/ 2180 w 3911"/>
              <a:gd name="T49" fmla="*/ 3518 h 3577"/>
              <a:gd name="T50" fmla="*/ 2519 w 3911"/>
              <a:gd name="T51" fmla="*/ 2998 h 3577"/>
              <a:gd name="T52" fmla="*/ 2844 w 3911"/>
              <a:gd name="T53" fmla="*/ 3280 h 3577"/>
              <a:gd name="T54" fmla="*/ 2582 w 3911"/>
              <a:gd name="T55" fmla="*/ 3366 h 3577"/>
              <a:gd name="T56" fmla="*/ 2774 w 3911"/>
              <a:gd name="T57" fmla="*/ 2764 h 3577"/>
              <a:gd name="T58" fmla="*/ 1841 w 3911"/>
              <a:gd name="T59" fmla="*/ 2732 h 3577"/>
              <a:gd name="T60" fmla="*/ 2183 w 3911"/>
              <a:gd name="T61" fmla="*/ 3177 h 3577"/>
              <a:gd name="T62" fmla="*/ 1491 w 3911"/>
              <a:gd name="T63" fmla="*/ 2925 h 3577"/>
              <a:gd name="T64" fmla="*/ 1700 w 3911"/>
              <a:gd name="T65" fmla="*/ 2962 h 3577"/>
              <a:gd name="T66" fmla="*/ 1910 w 3911"/>
              <a:gd name="T67" fmla="*/ 3272 h 3577"/>
              <a:gd name="T68" fmla="*/ 1756 w 3911"/>
              <a:gd name="T69" fmla="*/ 3367 h 3577"/>
              <a:gd name="T70" fmla="*/ 1076 w 3911"/>
              <a:gd name="T71" fmla="*/ 2732 h 3577"/>
              <a:gd name="T72" fmla="*/ 1051 w 3911"/>
              <a:gd name="T73" fmla="*/ 2968 h 3577"/>
              <a:gd name="T74" fmla="*/ 1076 w 3911"/>
              <a:gd name="T75" fmla="*/ 2732 h 3577"/>
              <a:gd name="T76" fmla="*/ 984 w 3911"/>
              <a:gd name="T77" fmla="*/ 2933 h 3577"/>
              <a:gd name="T78" fmla="*/ 850 w 3911"/>
              <a:gd name="T79" fmla="*/ 2830 h 3577"/>
              <a:gd name="T80" fmla="*/ 2198 w 3911"/>
              <a:gd name="T81" fmla="*/ 826 h 3577"/>
              <a:gd name="T82" fmla="*/ 2634 w 3911"/>
              <a:gd name="T83" fmla="*/ 493 h 3577"/>
              <a:gd name="T84" fmla="*/ 2728 w 3911"/>
              <a:gd name="T85" fmla="*/ 766 h 3577"/>
              <a:gd name="T86" fmla="*/ 2198 w 3911"/>
              <a:gd name="T87" fmla="*/ 1310 h 3577"/>
              <a:gd name="T88" fmla="*/ 2407 w 3911"/>
              <a:gd name="T89" fmla="*/ 1374 h 3577"/>
              <a:gd name="T90" fmla="*/ 2707 w 3911"/>
              <a:gd name="T91" fmla="*/ 2420 h 3577"/>
              <a:gd name="T92" fmla="*/ 2911 w 3911"/>
              <a:gd name="T93" fmla="*/ 2192 h 3577"/>
              <a:gd name="T94" fmla="*/ 1635 w 3911"/>
              <a:gd name="T95" fmla="*/ 1806 h 3577"/>
              <a:gd name="T96" fmla="*/ 2016 w 3911"/>
              <a:gd name="T97" fmla="*/ 2414 h 3577"/>
              <a:gd name="T98" fmla="*/ 612 w 3911"/>
              <a:gd name="T99" fmla="*/ 2299 h 3577"/>
              <a:gd name="T100" fmla="*/ 1178 w 3911"/>
              <a:gd name="T101" fmla="*/ 1806 h 3577"/>
              <a:gd name="T102" fmla="*/ 417 w 3911"/>
              <a:gd name="T103" fmla="*/ 1806 h 3577"/>
              <a:gd name="T104" fmla="*/ 291 w 3911"/>
              <a:gd name="T105" fmla="*/ 1575 h 3577"/>
              <a:gd name="T106" fmla="*/ 590 w 3911"/>
              <a:gd name="T107" fmla="*/ 1997 h 3577"/>
              <a:gd name="T108" fmla="*/ 1125 w 3911"/>
              <a:gd name="T109" fmla="*/ 329 h 3577"/>
              <a:gd name="T110" fmla="*/ 1982 w 3911"/>
              <a:gd name="T111" fmla="*/ 316 h 3577"/>
              <a:gd name="T112" fmla="*/ 1225 w 3911"/>
              <a:gd name="T113" fmla="*/ 900 h 3577"/>
              <a:gd name="T114" fmla="*/ 1653 w 3911"/>
              <a:gd name="T115" fmla="*/ 1257 h 3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11" h="3577">
                <a:moveTo>
                  <a:pt x="1429" y="1334"/>
                </a:moveTo>
                <a:cubicBezTo>
                  <a:pt x="1524" y="1334"/>
                  <a:pt x="1603" y="1312"/>
                  <a:pt x="1664" y="1270"/>
                </a:cubicBezTo>
                <a:lnTo>
                  <a:pt x="1665" y="1268"/>
                </a:lnTo>
                <a:cubicBezTo>
                  <a:pt x="1692" y="1237"/>
                  <a:pt x="1718" y="1183"/>
                  <a:pt x="1744" y="1109"/>
                </a:cubicBezTo>
                <a:cubicBezTo>
                  <a:pt x="1769" y="1036"/>
                  <a:pt x="1788" y="954"/>
                  <a:pt x="1799" y="865"/>
                </a:cubicBezTo>
                <a:cubicBezTo>
                  <a:pt x="1806" y="808"/>
                  <a:pt x="1809" y="764"/>
                  <a:pt x="1809" y="730"/>
                </a:cubicBezTo>
                <a:cubicBezTo>
                  <a:pt x="1809" y="628"/>
                  <a:pt x="1789" y="552"/>
                  <a:pt x="1749" y="504"/>
                </a:cubicBezTo>
                <a:cubicBezTo>
                  <a:pt x="1709" y="454"/>
                  <a:pt x="1651" y="430"/>
                  <a:pt x="1579" y="430"/>
                </a:cubicBezTo>
                <a:cubicBezTo>
                  <a:pt x="1489" y="430"/>
                  <a:pt x="1410" y="453"/>
                  <a:pt x="1343" y="499"/>
                </a:cubicBezTo>
                <a:lnTo>
                  <a:pt x="1341" y="500"/>
                </a:lnTo>
                <a:cubicBezTo>
                  <a:pt x="1315" y="531"/>
                  <a:pt x="1288" y="583"/>
                  <a:pt x="1264" y="654"/>
                </a:cubicBezTo>
                <a:cubicBezTo>
                  <a:pt x="1239" y="725"/>
                  <a:pt x="1220" y="807"/>
                  <a:pt x="1209" y="898"/>
                </a:cubicBezTo>
                <a:cubicBezTo>
                  <a:pt x="1201" y="946"/>
                  <a:pt x="1197" y="991"/>
                  <a:pt x="1197" y="1033"/>
                </a:cubicBezTo>
                <a:cubicBezTo>
                  <a:pt x="1197" y="1134"/>
                  <a:pt x="1218" y="1209"/>
                  <a:pt x="1258" y="1259"/>
                </a:cubicBezTo>
                <a:cubicBezTo>
                  <a:pt x="1299" y="1308"/>
                  <a:pt x="1357" y="1334"/>
                  <a:pt x="1429" y="1334"/>
                </a:cubicBezTo>
                <a:close/>
                <a:moveTo>
                  <a:pt x="3648" y="250"/>
                </a:moveTo>
                <a:lnTo>
                  <a:pt x="3651" y="252"/>
                </a:lnTo>
                <a:cubicBezTo>
                  <a:pt x="3663" y="261"/>
                  <a:pt x="3679" y="270"/>
                  <a:pt x="3698" y="278"/>
                </a:cubicBezTo>
                <a:cubicBezTo>
                  <a:pt x="3717" y="286"/>
                  <a:pt x="3736" y="291"/>
                  <a:pt x="3754" y="293"/>
                </a:cubicBezTo>
                <a:cubicBezTo>
                  <a:pt x="3760" y="294"/>
                  <a:pt x="3770" y="295"/>
                  <a:pt x="3783" y="295"/>
                </a:cubicBezTo>
                <a:cubicBezTo>
                  <a:pt x="3866" y="295"/>
                  <a:pt x="3908" y="249"/>
                  <a:pt x="3908" y="158"/>
                </a:cubicBezTo>
                <a:cubicBezTo>
                  <a:pt x="3908" y="117"/>
                  <a:pt x="3903" y="81"/>
                  <a:pt x="3894" y="49"/>
                </a:cubicBezTo>
                <a:lnTo>
                  <a:pt x="3893" y="47"/>
                </a:lnTo>
                <a:lnTo>
                  <a:pt x="3891" y="45"/>
                </a:lnTo>
                <a:cubicBezTo>
                  <a:pt x="3878" y="36"/>
                  <a:pt x="3862" y="27"/>
                  <a:pt x="3843" y="19"/>
                </a:cubicBezTo>
                <a:cubicBezTo>
                  <a:pt x="3824" y="11"/>
                  <a:pt x="3805" y="6"/>
                  <a:pt x="3789" y="4"/>
                </a:cubicBezTo>
                <a:cubicBezTo>
                  <a:pt x="3772" y="2"/>
                  <a:pt x="3761" y="0"/>
                  <a:pt x="3755" y="0"/>
                </a:cubicBezTo>
                <a:cubicBezTo>
                  <a:pt x="3716" y="0"/>
                  <a:pt x="3685" y="13"/>
                  <a:pt x="3664" y="38"/>
                </a:cubicBezTo>
                <a:cubicBezTo>
                  <a:pt x="3644" y="63"/>
                  <a:pt x="3633" y="97"/>
                  <a:pt x="3633" y="141"/>
                </a:cubicBezTo>
                <a:cubicBezTo>
                  <a:pt x="3633" y="182"/>
                  <a:pt x="3638" y="218"/>
                  <a:pt x="3648" y="248"/>
                </a:cubicBezTo>
                <a:lnTo>
                  <a:pt x="3648" y="250"/>
                </a:lnTo>
                <a:close/>
                <a:moveTo>
                  <a:pt x="3677" y="49"/>
                </a:moveTo>
                <a:cubicBezTo>
                  <a:pt x="3695" y="28"/>
                  <a:pt x="3721" y="17"/>
                  <a:pt x="3755" y="17"/>
                </a:cubicBezTo>
                <a:cubicBezTo>
                  <a:pt x="3759" y="17"/>
                  <a:pt x="3767" y="18"/>
                  <a:pt x="3786" y="20"/>
                </a:cubicBezTo>
                <a:cubicBezTo>
                  <a:pt x="3802" y="22"/>
                  <a:pt x="3819" y="27"/>
                  <a:pt x="3836" y="34"/>
                </a:cubicBezTo>
                <a:cubicBezTo>
                  <a:pt x="3853" y="41"/>
                  <a:pt x="3867" y="49"/>
                  <a:pt x="3878" y="57"/>
                </a:cubicBezTo>
                <a:cubicBezTo>
                  <a:pt x="3887" y="86"/>
                  <a:pt x="3891" y="120"/>
                  <a:pt x="3891" y="158"/>
                </a:cubicBezTo>
                <a:cubicBezTo>
                  <a:pt x="3891" y="239"/>
                  <a:pt x="3856" y="278"/>
                  <a:pt x="3783" y="278"/>
                </a:cubicBezTo>
                <a:cubicBezTo>
                  <a:pt x="3771" y="278"/>
                  <a:pt x="3762" y="278"/>
                  <a:pt x="3756" y="277"/>
                </a:cubicBezTo>
                <a:cubicBezTo>
                  <a:pt x="3740" y="275"/>
                  <a:pt x="3722" y="270"/>
                  <a:pt x="3705" y="263"/>
                </a:cubicBezTo>
                <a:cubicBezTo>
                  <a:pt x="3688" y="256"/>
                  <a:pt x="3674" y="248"/>
                  <a:pt x="3663" y="240"/>
                </a:cubicBezTo>
                <a:cubicBezTo>
                  <a:pt x="3654" y="213"/>
                  <a:pt x="3650" y="179"/>
                  <a:pt x="3650" y="141"/>
                </a:cubicBezTo>
                <a:cubicBezTo>
                  <a:pt x="3650" y="101"/>
                  <a:pt x="3659" y="70"/>
                  <a:pt x="3677" y="49"/>
                </a:cubicBezTo>
                <a:close/>
                <a:moveTo>
                  <a:pt x="3469" y="1001"/>
                </a:moveTo>
                <a:cubicBezTo>
                  <a:pt x="3509" y="1007"/>
                  <a:pt x="3546" y="1010"/>
                  <a:pt x="3580" y="1010"/>
                </a:cubicBezTo>
                <a:cubicBezTo>
                  <a:pt x="3688" y="1010"/>
                  <a:pt x="3770" y="980"/>
                  <a:pt x="3827" y="920"/>
                </a:cubicBezTo>
                <a:cubicBezTo>
                  <a:pt x="3883" y="860"/>
                  <a:pt x="3911" y="769"/>
                  <a:pt x="3911" y="649"/>
                </a:cubicBezTo>
                <a:cubicBezTo>
                  <a:pt x="3911" y="560"/>
                  <a:pt x="3896" y="475"/>
                  <a:pt x="3867" y="396"/>
                </a:cubicBezTo>
                <a:lnTo>
                  <a:pt x="3866" y="392"/>
                </a:lnTo>
                <a:lnTo>
                  <a:pt x="3665" y="343"/>
                </a:lnTo>
                <a:lnTo>
                  <a:pt x="3669" y="356"/>
                </a:lnTo>
                <a:cubicBezTo>
                  <a:pt x="3677" y="386"/>
                  <a:pt x="3684" y="423"/>
                  <a:pt x="3689" y="468"/>
                </a:cubicBezTo>
                <a:cubicBezTo>
                  <a:pt x="3695" y="513"/>
                  <a:pt x="3698" y="555"/>
                  <a:pt x="3698" y="592"/>
                </a:cubicBezTo>
                <a:cubicBezTo>
                  <a:pt x="3698" y="652"/>
                  <a:pt x="3688" y="697"/>
                  <a:pt x="3669" y="725"/>
                </a:cubicBezTo>
                <a:cubicBezTo>
                  <a:pt x="3651" y="752"/>
                  <a:pt x="3617" y="766"/>
                  <a:pt x="3567" y="766"/>
                </a:cubicBezTo>
                <a:lnTo>
                  <a:pt x="3559" y="766"/>
                </a:lnTo>
                <a:cubicBezTo>
                  <a:pt x="3567" y="687"/>
                  <a:pt x="3572" y="620"/>
                  <a:pt x="3572" y="564"/>
                </a:cubicBezTo>
                <a:cubicBezTo>
                  <a:pt x="3572" y="470"/>
                  <a:pt x="3556" y="398"/>
                  <a:pt x="3524" y="350"/>
                </a:cubicBezTo>
                <a:cubicBezTo>
                  <a:pt x="3491" y="302"/>
                  <a:pt x="3436" y="271"/>
                  <a:pt x="3359" y="258"/>
                </a:cubicBezTo>
                <a:cubicBezTo>
                  <a:pt x="3339" y="255"/>
                  <a:pt x="3318" y="254"/>
                  <a:pt x="3298" y="254"/>
                </a:cubicBezTo>
                <a:cubicBezTo>
                  <a:pt x="3224" y="254"/>
                  <a:pt x="3166" y="278"/>
                  <a:pt x="3126" y="327"/>
                </a:cubicBezTo>
                <a:cubicBezTo>
                  <a:pt x="3086" y="376"/>
                  <a:pt x="3066" y="447"/>
                  <a:pt x="3066" y="538"/>
                </a:cubicBezTo>
                <a:cubicBezTo>
                  <a:pt x="3066" y="667"/>
                  <a:pt x="3102" y="772"/>
                  <a:pt x="3174" y="852"/>
                </a:cubicBezTo>
                <a:cubicBezTo>
                  <a:pt x="3245" y="932"/>
                  <a:pt x="3344" y="982"/>
                  <a:pt x="3469" y="1001"/>
                </a:cubicBezTo>
                <a:close/>
                <a:moveTo>
                  <a:pt x="3139" y="338"/>
                </a:moveTo>
                <a:cubicBezTo>
                  <a:pt x="3176" y="293"/>
                  <a:pt x="3229" y="270"/>
                  <a:pt x="3298" y="270"/>
                </a:cubicBezTo>
                <a:cubicBezTo>
                  <a:pt x="3317" y="270"/>
                  <a:pt x="3337" y="272"/>
                  <a:pt x="3357" y="275"/>
                </a:cubicBezTo>
                <a:cubicBezTo>
                  <a:pt x="3428" y="287"/>
                  <a:pt x="3480" y="315"/>
                  <a:pt x="3510" y="360"/>
                </a:cubicBezTo>
                <a:cubicBezTo>
                  <a:pt x="3540" y="404"/>
                  <a:pt x="3555" y="473"/>
                  <a:pt x="3555" y="564"/>
                </a:cubicBezTo>
                <a:cubicBezTo>
                  <a:pt x="3555" y="621"/>
                  <a:pt x="3550" y="692"/>
                  <a:pt x="3541" y="774"/>
                </a:cubicBezTo>
                <a:lnTo>
                  <a:pt x="3540" y="783"/>
                </a:lnTo>
                <a:lnTo>
                  <a:pt x="3567" y="783"/>
                </a:lnTo>
                <a:cubicBezTo>
                  <a:pt x="3622" y="783"/>
                  <a:pt x="3662" y="767"/>
                  <a:pt x="3683" y="735"/>
                </a:cubicBezTo>
                <a:cubicBezTo>
                  <a:pt x="3704" y="704"/>
                  <a:pt x="3715" y="656"/>
                  <a:pt x="3715" y="592"/>
                </a:cubicBezTo>
                <a:cubicBezTo>
                  <a:pt x="3715" y="554"/>
                  <a:pt x="3712" y="511"/>
                  <a:pt x="3706" y="466"/>
                </a:cubicBezTo>
                <a:cubicBezTo>
                  <a:pt x="3701" y="427"/>
                  <a:pt x="3695" y="393"/>
                  <a:pt x="3689" y="366"/>
                </a:cubicBezTo>
                <a:lnTo>
                  <a:pt x="3853" y="406"/>
                </a:lnTo>
                <a:cubicBezTo>
                  <a:pt x="3880" y="482"/>
                  <a:pt x="3894" y="564"/>
                  <a:pt x="3894" y="649"/>
                </a:cubicBezTo>
                <a:cubicBezTo>
                  <a:pt x="3894" y="765"/>
                  <a:pt x="3867" y="852"/>
                  <a:pt x="3814" y="908"/>
                </a:cubicBezTo>
                <a:cubicBezTo>
                  <a:pt x="3762" y="965"/>
                  <a:pt x="3683" y="993"/>
                  <a:pt x="3580" y="993"/>
                </a:cubicBezTo>
                <a:cubicBezTo>
                  <a:pt x="3547" y="993"/>
                  <a:pt x="3511" y="990"/>
                  <a:pt x="3471" y="984"/>
                </a:cubicBezTo>
                <a:cubicBezTo>
                  <a:pt x="3351" y="966"/>
                  <a:pt x="3255" y="918"/>
                  <a:pt x="3186" y="841"/>
                </a:cubicBezTo>
                <a:cubicBezTo>
                  <a:pt x="3117" y="764"/>
                  <a:pt x="3082" y="662"/>
                  <a:pt x="3082" y="538"/>
                </a:cubicBezTo>
                <a:cubicBezTo>
                  <a:pt x="3082" y="451"/>
                  <a:pt x="3101" y="383"/>
                  <a:pt x="3139" y="338"/>
                </a:cubicBezTo>
                <a:close/>
                <a:moveTo>
                  <a:pt x="3297" y="707"/>
                </a:moveTo>
                <a:lnTo>
                  <a:pt x="3299" y="709"/>
                </a:lnTo>
                <a:cubicBezTo>
                  <a:pt x="3322" y="726"/>
                  <a:pt x="3360" y="742"/>
                  <a:pt x="3415" y="758"/>
                </a:cubicBezTo>
                <a:lnTo>
                  <a:pt x="3426" y="761"/>
                </a:lnTo>
                <a:lnTo>
                  <a:pt x="3426" y="750"/>
                </a:lnTo>
                <a:cubicBezTo>
                  <a:pt x="3425" y="690"/>
                  <a:pt x="3422" y="630"/>
                  <a:pt x="3418" y="570"/>
                </a:cubicBezTo>
                <a:cubicBezTo>
                  <a:pt x="3415" y="536"/>
                  <a:pt x="3411" y="509"/>
                  <a:pt x="3404" y="488"/>
                </a:cubicBezTo>
                <a:lnTo>
                  <a:pt x="3402" y="485"/>
                </a:lnTo>
                <a:cubicBezTo>
                  <a:pt x="3393" y="476"/>
                  <a:pt x="3381" y="469"/>
                  <a:pt x="3367" y="464"/>
                </a:cubicBezTo>
                <a:lnTo>
                  <a:pt x="3367" y="464"/>
                </a:lnTo>
                <a:cubicBezTo>
                  <a:pt x="3353" y="459"/>
                  <a:pt x="3339" y="456"/>
                  <a:pt x="3326" y="456"/>
                </a:cubicBezTo>
                <a:cubicBezTo>
                  <a:pt x="3303" y="456"/>
                  <a:pt x="3284" y="465"/>
                  <a:pt x="3270" y="483"/>
                </a:cubicBezTo>
                <a:cubicBezTo>
                  <a:pt x="3257" y="500"/>
                  <a:pt x="3250" y="526"/>
                  <a:pt x="3250" y="558"/>
                </a:cubicBezTo>
                <a:cubicBezTo>
                  <a:pt x="3250" y="592"/>
                  <a:pt x="3254" y="620"/>
                  <a:pt x="3263" y="643"/>
                </a:cubicBezTo>
                <a:cubicBezTo>
                  <a:pt x="3271" y="665"/>
                  <a:pt x="3283" y="686"/>
                  <a:pt x="3297" y="707"/>
                </a:cubicBezTo>
                <a:close/>
                <a:moveTo>
                  <a:pt x="3283" y="494"/>
                </a:moveTo>
                <a:cubicBezTo>
                  <a:pt x="3294" y="480"/>
                  <a:pt x="3308" y="473"/>
                  <a:pt x="3326" y="473"/>
                </a:cubicBezTo>
                <a:cubicBezTo>
                  <a:pt x="3337" y="473"/>
                  <a:pt x="3349" y="475"/>
                  <a:pt x="3361" y="479"/>
                </a:cubicBezTo>
                <a:cubicBezTo>
                  <a:pt x="3372" y="483"/>
                  <a:pt x="3382" y="489"/>
                  <a:pt x="3389" y="495"/>
                </a:cubicBezTo>
                <a:cubicBezTo>
                  <a:pt x="3394" y="515"/>
                  <a:pt x="3399" y="540"/>
                  <a:pt x="3402" y="571"/>
                </a:cubicBezTo>
                <a:cubicBezTo>
                  <a:pt x="3405" y="627"/>
                  <a:pt x="3408" y="683"/>
                  <a:pt x="3409" y="739"/>
                </a:cubicBezTo>
                <a:cubicBezTo>
                  <a:pt x="3363" y="725"/>
                  <a:pt x="3330" y="711"/>
                  <a:pt x="3310" y="696"/>
                </a:cubicBezTo>
                <a:cubicBezTo>
                  <a:pt x="3297" y="677"/>
                  <a:pt x="3286" y="657"/>
                  <a:pt x="3278" y="637"/>
                </a:cubicBezTo>
                <a:cubicBezTo>
                  <a:pt x="3270" y="616"/>
                  <a:pt x="3267" y="590"/>
                  <a:pt x="3267" y="558"/>
                </a:cubicBezTo>
                <a:cubicBezTo>
                  <a:pt x="3267" y="530"/>
                  <a:pt x="3272" y="508"/>
                  <a:pt x="3283" y="494"/>
                </a:cubicBezTo>
                <a:close/>
                <a:moveTo>
                  <a:pt x="3076" y="1555"/>
                </a:moveTo>
                <a:lnTo>
                  <a:pt x="3076" y="1768"/>
                </a:lnTo>
                <a:lnTo>
                  <a:pt x="3900" y="1898"/>
                </a:lnTo>
                <a:lnTo>
                  <a:pt x="3900" y="1637"/>
                </a:lnTo>
                <a:lnTo>
                  <a:pt x="3312" y="1545"/>
                </a:lnTo>
                <a:cubicBezTo>
                  <a:pt x="3297" y="1486"/>
                  <a:pt x="3287" y="1440"/>
                  <a:pt x="3283" y="1410"/>
                </a:cubicBezTo>
                <a:cubicBezTo>
                  <a:pt x="3283" y="1379"/>
                  <a:pt x="3290" y="1357"/>
                  <a:pt x="3302" y="1344"/>
                </a:cubicBezTo>
                <a:cubicBezTo>
                  <a:pt x="3314" y="1331"/>
                  <a:pt x="3333" y="1325"/>
                  <a:pt x="3359" y="1325"/>
                </a:cubicBezTo>
                <a:cubicBezTo>
                  <a:pt x="3366" y="1325"/>
                  <a:pt x="3378" y="1326"/>
                  <a:pt x="3393" y="1327"/>
                </a:cubicBezTo>
                <a:lnTo>
                  <a:pt x="3900" y="1407"/>
                </a:lnTo>
                <a:lnTo>
                  <a:pt x="3900" y="1146"/>
                </a:lnTo>
                <a:lnTo>
                  <a:pt x="3401" y="1067"/>
                </a:lnTo>
                <a:cubicBezTo>
                  <a:pt x="3367" y="1062"/>
                  <a:pt x="3339" y="1059"/>
                  <a:pt x="3316" y="1059"/>
                </a:cubicBezTo>
                <a:cubicBezTo>
                  <a:pt x="3238" y="1059"/>
                  <a:pt x="3176" y="1081"/>
                  <a:pt x="3132" y="1124"/>
                </a:cubicBezTo>
                <a:cubicBezTo>
                  <a:pt x="3088" y="1167"/>
                  <a:pt x="3066" y="1232"/>
                  <a:pt x="3066" y="1319"/>
                </a:cubicBezTo>
                <a:cubicBezTo>
                  <a:pt x="3066" y="1378"/>
                  <a:pt x="3092" y="1453"/>
                  <a:pt x="3144" y="1543"/>
                </a:cubicBezTo>
                <a:lnTo>
                  <a:pt x="3076" y="1555"/>
                </a:lnTo>
                <a:close/>
                <a:moveTo>
                  <a:pt x="3082" y="1319"/>
                </a:moveTo>
                <a:cubicBezTo>
                  <a:pt x="3082" y="1237"/>
                  <a:pt x="3103" y="1175"/>
                  <a:pt x="3144" y="1136"/>
                </a:cubicBezTo>
                <a:cubicBezTo>
                  <a:pt x="3184" y="1096"/>
                  <a:pt x="3242" y="1076"/>
                  <a:pt x="3316" y="1076"/>
                </a:cubicBezTo>
                <a:cubicBezTo>
                  <a:pt x="3338" y="1076"/>
                  <a:pt x="3366" y="1078"/>
                  <a:pt x="3398" y="1084"/>
                </a:cubicBezTo>
                <a:lnTo>
                  <a:pt x="3883" y="1161"/>
                </a:lnTo>
                <a:lnTo>
                  <a:pt x="3883" y="1388"/>
                </a:lnTo>
                <a:lnTo>
                  <a:pt x="3396" y="1311"/>
                </a:lnTo>
                <a:cubicBezTo>
                  <a:pt x="3379" y="1309"/>
                  <a:pt x="3367" y="1308"/>
                  <a:pt x="3359" y="1308"/>
                </a:cubicBezTo>
                <a:cubicBezTo>
                  <a:pt x="3328" y="1308"/>
                  <a:pt x="3305" y="1316"/>
                  <a:pt x="3290" y="1333"/>
                </a:cubicBezTo>
                <a:cubicBezTo>
                  <a:pt x="3274" y="1349"/>
                  <a:pt x="3267" y="1375"/>
                  <a:pt x="3267" y="1411"/>
                </a:cubicBezTo>
                <a:cubicBezTo>
                  <a:pt x="3271" y="1444"/>
                  <a:pt x="3281" y="1492"/>
                  <a:pt x="3298" y="1555"/>
                </a:cubicBezTo>
                <a:lnTo>
                  <a:pt x="3299" y="1560"/>
                </a:lnTo>
                <a:lnTo>
                  <a:pt x="3883" y="1652"/>
                </a:lnTo>
                <a:lnTo>
                  <a:pt x="3883" y="1879"/>
                </a:lnTo>
                <a:lnTo>
                  <a:pt x="3093" y="1754"/>
                </a:lnTo>
                <a:lnTo>
                  <a:pt x="3093" y="1569"/>
                </a:lnTo>
                <a:lnTo>
                  <a:pt x="3170" y="1556"/>
                </a:lnTo>
                <a:lnTo>
                  <a:pt x="3164" y="1545"/>
                </a:lnTo>
                <a:cubicBezTo>
                  <a:pt x="3110" y="1453"/>
                  <a:pt x="3082" y="1377"/>
                  <a:pt x="3082" y="1319"/>
                </a:cubicBezTo>
                <a:close/>
                <a:moveTo>
                  <a:pt x="3900" y="2249"/>
                </a:moveTo>
                <a:lnTo>
                  <a:pt x="3900" y="2033"/>
                </a:lnTo>
                <a:lnTo>
                  <a:pt x="3076" y="1903"/>
                </a:lnTo>
                <a:lnTo>
                  <a:pt x="3076" y="2164"/>
                </a:lnTo>
                <a:lnTo>
                  <a:pt x="3666" y="2258"/>
                </a:lnTo>
                <a:cubicBezTo>
                  <a:pt x="3679" y="2308"/>
                  <a:pt x="3688" y="2353"/>
                  <a:pt x="3693" y="2390"/>
                </a:cubicBezTo>
                <a:cubicBezTo>
                  <a:pt x="3693" y="2419"/>
                  <a:pt x="3687" y="2441"/>
                  <a:pt x="3675" y="2453"/>
                </a:cubicBezTo>
                <a:cubicBezTo>
                  <a:pt x="3663" y="2466"/>
                  <a:pt x="3643" y="2472"/>
                  <a:pt x="3617" y="2472"/>
                </a:cubicBezTo>
                <a:cubicBezTo>
                  <a:pt x="3602" y="2472"/>
                  <a:pt x="3591" y="2471"/>
                  <a:pt x="3582" y="2469"/>
                </a:cubicBezTo>
                <a:lnTo>
                  <a:pt x="3076" y="2391"/>
                </a:lnTo>
                <a:lnTo>
                  <a:pt x="3076" y="2652"/>
                </a:lnTo>
                <a:lnTo>
                  <a:pt x="3576" y="2731"/>
                </a:lnTo>
                <a:cubicBezTo>
                  <a:pt x="3609" y="2737"/>
                  <a:pt x="3637" y="2739"/>
                  <a:pt x="3660" y="2739"/>
                </a:cubicBezTo>
                <a:cubicBezTo>
                  <a:pt x="3739" y="2739"/>
                  <a:pt x="3801" y="2717"/>
                  <a:pt x="3845" y="2675"/>
                </a:cubicBezTo>
                <a:cubicBezTo>
                  <a:pt x="3889" y="2632"/>
                  <a:pt x="3911" y="2566"/>
                  <a:pt x="3911" y="2481"/>
                </a:cubicBezTo>
                <a:cubicBezTo>
                  <a:pt x="3911" y="2419"/>
                  <a:pt x="3885" y="2345"/>
                  <a:pt x="3835" y="2258"/>
                </a:cubicBezTo>
                <a:lnTo>
                  <a:pt x="3900" y="2249"/>
                </a:lnTo>
                <a:close/>
                <a:moveTo>
                  <a:pt x="3894" y="2481"/>
                </a:moveTo>
                <a:cubicBezTo>
                  <a:pt x="3894" y="2562"/>
                  <a:pt x="3874" y="2623"/>
                  <a:pt x="3833" y="2663"/>
                </a:cubicBezTo>
                <a:cubicBezTo>
                  <a:pt x="3792" y="2702"/>
                  <a:pt x="3734" y="2722"/>
                  <a:pt x="3660" y="2722"/>
                </a:cubicBezTo>
                <a:cubicBezTo>
                  <a:pt x="3638" y="2722"/>
                  <a:pt x="3611" y="2720"/>
                  <a:pt x="3579" y="2715"/>
                </a:cubicBezTo>
                <a:lnTo>
                  <a:pt x="3093" y="2638"/>
                </a:lnTo>
                <a:lnTo>
                  <a:pt x="3093" y="2411"/>
                </a:lnTo>
                <a:lnTo>
                  <a:pt x="3579" y="2486"/>
                </a:lnTo>
                <a:cubicBezTo>
                  <a:pt x="3588" y="2488"/>
                  <a:pt x="3601" y="2489"/>
                  <a:pt x="3617" y="2489"/>
                </a:cubicBezTo>
                <a:cubicBezTo>
                  <a:pt x="3648" y="2489"/>
                  <a:pt x="3671" y="2481"/>
                  <a:pt x="3687" y="2465"/>
                </a:cubicBezTo>
                <a:cubicBezTo>
                  <a:pt x="3702" y="2449"/>
                  <a:pt x="3710" y="2424"/>
                  <a:pt x="3710" y="2389"/>
                </a:cubicBezTo>
                <a:cubicBezTo>
                  <a:pt x="3705" y="2349"/>
                  <a:pt x="3695" y="2302"/>
                  <a:pt x="3680" y="2248"/>
                </a:cubicBezTo>
                <a:lnTo>
                  <a:pt x="3679" y="2243"/>
                </a:lnTo>
                <a:lnTo>
                  <a:pt x="3093" y="2150"/>
                </a:lnTo>
                <a:lnTo>
                  <a:pt x="3093" y="1923"/>
                </a:lnTo>
                <a:lnTo>
                  <a:pt x="3883" y="2047"/>
                </a:lnTo>
                <a:lnTo>
                  <a:pt x="3883" y="2234"/>
                </a:lnTo>
                <a:lnTo>
                  <a:pt x="3808" y="2246"/>
                </a:lnTo>
                <a:lnTo>
                  <a:pt x="3814" y="2256"/>
                </a:lnTo>
                <a:cubicBezTo>
                  <a:pt x="3867" y="2345"/>
                  <a:pt x="3894" y="2420"/>
                  <a:pt x="3894" y="2481"/>
                </a:cubicBezTo>
                <a:close/>
                <a:moveTo>
                  <a:pt x="2650" y="2947"/>
                </a:moveTo>
                <a:cubicBezTo>
                  <a:pt x="2708" y="2947"/>
                  <a:pt x="2770" y="2955"/>
                  <a:pt x="2832" y="2971"/>
                </a:cubicBezTo>
                <a:lnTo>
                  <a:pt x="2840" y="2973"/>
                </a:lnTo>
                <a:lnTo>
                  <a:pt x="2900" y="2786"/>
                </a:lnTo>
                <a:lnTo>
                  <a:pt x="2893" y="2783"/>
                </a:lnTo>
                <a:cubicBezTo>
                  <a:pt x="2859" y="2770"/>
                  <a:pt x="2821" y="2758"/>
                  <a:pt x="2778" y="2747"/>
                </a:cubicBezTo>
                <a:cubicBezTo>
                  <a:pt x="2734" y="2737"/>
                  <a:pt x="2692" y="2732"/>
                  <a:pt x="2653" y="2732"/>
                </a:cubicBezTo>
                <a:cubicBezTo>
                  <a:pt x="2421" y="2732"/>
                  <a:pt x="2291" y="2814"/>
                  <a:pt x="2264" y="2976"/>
                </a:cubicBezTo>
                <a:cubicBezTo>
                  <a:pt x="2262" y="2987"/>
                  <a:pt x="2261" y="3003"/>
                  <a:pt x="2261" y="3024"/>
                </a:cubicBezTo>
                <a:cubicBezTo>
                  <a:pt x="2261" y="3082"/>
                  <a:pt x="2280" y="3130"/>
                  <a:pt x="2317" y="3164"/>
                </a:cubicBezTo>
                <a:cubicBezTo>
                  <a:pt x="2353" y="3199"/>
                  <a:pt x="2406" y="3225"/>
                  <a:pt x="2475" y="3242"/>
                </a:cubicBezTo>
                <a:cubicBezTo>
                  <a:pt x="2519" y="3253"/>
                  <a:pt x="2549" y="3264"/>
                  <a:pt x="2566" y="3273"/>
                </a:cubicBezTo>
                <a:cubicBezTo>
                  <a:pt x="2581" y="3281"/>
                  <a:pt x="2588" y="3293"/>
                  <a:pt x="2588" y="3309"/>
                </a:cubicBezTo>
                <a:cubicBezTo>
                  <a:pt x="2588" y="3327"/>
                  <a:pt x="2583" y="3341"/>
                  <a:pt x="2572" y="3353"/>
                </a:cubicBezTo>
                <a:cubicBezTo>
                  <a:pt x="2549" y="3360"/>
                  <a:pt x="2515" y="3364"/>
                  <a:pt x="2469" y="3364"/>
                </a:cubicBezTo>
                <a:cubicBezTo>
                  <a:pt x="2388" y="3364"/>
                  <a:pt x="2310" y="3353"/>
                  <a:pt x="2235" y="3332"/>
                </a:cubicBezTo>
                <a:lnTo>
                  <a:pt x="2227" y="3330"/>
                </a:lnTo>
                <a:lnTo>
                  <a:pt x="2174" y="3515"/>
                </a:lnTo>
                <a:lnTo>
                  <a:pt x="2180" y="3518"/>
                </a:lnTo>
                <a:cubicBezTo>
                  <a:pt x="2217" y="3536"/>
                  <a:pt x="2262" y="3550"/>
                  <a:pt x="2315" y="3561"/>
                </a:cubicBezTo>
                <a:cubicBezTo>
                  <a:pt x="2366" y="3572"/>
                  <a:pt x="2422" y="3577"/>
                  <a:pt x="2480" y="3577"/>
                </a:cubicBezTo>
                <a:cubicBezTo>
                  <a:pt x="2708" y="3577"/>
                  <a:pt x="2834" y="3496"/>
                  <a:pt x="2856" y="3335"/>
                </a:cubicBezTo>
                <a:cubicBezTo>
                  <a:pt x="2859" y="3314"/>
                  <a:pt x="2861" y="3296"/>
                  <a:pt x="2861" y="3280"/>
                </a:cubicBezTo>
                <a:cubicBezTo>
                  <a:pt x="2861" y="3222"/>
                  <a:pt x="2843" y="3175"/>
                  <a:pt x="2808" y="3141"/>
                </a:cubicBezTo>
                <a:cubicBezTo>
                  <a:pt x="2773" y="3107"/>
                  <a:pt x="2715" y="3081"/>
                  <a:pt x="2637" y="3064"/>
                </a:cubicBezTo>
                <a:cubicBezTo>
                  <a:pt x="2588" y="3052"/>
                  <a:pt x="2555" y="3041"/>
                  <a:pt x="2539" y="3032"/>
                </a:cubicBezTo>
                <a:cubicBezTo>
                  <a:pt x="2525" y="3024"/>
                  <a:pt x="2519" y="3013"/>
                  <a:pt x="2519" y="2998"/>
                </a:cubicBezTo>
                <a:cubicBezTo>
                  <a:pt x="2519" y="2985"/>
                  <a:pt x="2523" y="2973"/>
                  <a:pt x="2533" y="2962"/>
                </a:cubicBezTo>
                <a:cubicBezTo>
                  <a:pt x="2554" y="2952"/>
                  <a:pt x="2594" y="2947"/>
                  <a:pt x="2650" y="2947"/>
                </a:cubicBezTo>
                <a:close/>
                <a:moveTo>
                  <a:pt x="2521" y="2950"/>
                </a:moveTo>
                <a:cubicBezTo>
                  <a:pt x="2508" y="2964"/>
                  <a:pt x="2502" y="2981"/>
                  <a:pt x="2502" y="2998"/>
                </a:cubicBezTo>
                <a:cubicBezTo>
                  <a:pt x="2502" y="3020"/>
                  <a:pt x="2512" y="3036"/>
                  <a:pt x="2531" y="3047"/>
                </a:cubicBezTo>
                <a:cubicBezTo>
                  <a:pt x="2548" y="3056"/>
                  <a:pt x="2581" y="3067"/>
                  <a:pt x="2633" y="3080"/>
                </a:cubicBezTo>
                <a:cubicBezTo>
                  <a:pt x="2709" y="3097"/>
                  <a:pt x="2764" y="3121"/>
                  <a:pt x="2796" y="3153"/>
                </a:cubicBezTo>
                <a:cubicBezTo>
                  <a:pt x="2828" y="3184"/>
                  <a:pt x="2844" y="3227"/>
                  <a:pt x="2844" y="3280"/>
                </a:cubicBezTo>
                <a:cubicBezTo>
                  <a:pt x="2844" y="3295"/>
                  <a:pt x="2843" y="3313"/>
                  <a:pt x="2840" y="3333"/>
                </a:cubicBezTo>
                <a:cubicBezTo>
                  <a:pt x="2819" y="3486"/>
                  <a:pt x="2701" y="3560"/>
                  <a:pt x="2480" y="3560"/>
                </a:cubicBezTo>
                <a:cubicBezTo>
                  <a:pt x="2423" y="3560"/>
                  <a:pt x="2369" y="3555"/>
                  <a:pt x="2318" y="3544"/>
                </a:cubicBezTo>
                <a:cubicBezTo>
                  <a:pt x="2270" y="3535"/>
                  <a:pt x="2228" y="3522"/>
                  <a:pt x="2194" y="3506"/>
                </a:cubicBezTo>
                <a:lnTo>
                  <a:pt x="2238" y="3350"/>
                </a:lnTo>
                <a:cubicBezTo>
                  <a:pt x="2312" y="3371"/>
                  <a:pt x="2390" y="3381"/>
                  <a:pt x="2469" y="3381"/>
                </a:cubicBezTo>
                <a:cubicBezTo>
                  <a:pt x="2518" y="3381"/>
                  <a:pt x="2554" y="3377"/>
                  <a:pt x="2579" y="3368"/>
                </a:cubicBezTo>
                <a:lnTo>
                  <a:pt x="2582" y="3366"/>
                </a:lnTo>
                <a:cubicBezTo>
                  <a:pt x="2597" y="3351"/>
                  <a:pt x="2605" y="3332"/>
                  <a:pt x="2605" y="3309"/>
                </a:cubicBezTo>
                <a:cubicBezTo>
                  <a:pt x="2605" y="3287"/>
                  <a:pt x="2595" y="3270"/>
                  <a:pt x="2574" y="3258"/>
                </a:cubicBezTo>
                <a:cubicBezTo>
                  <a:pt x="2556" y="3248"/>
                  <a:pt x="2525" y="3238"/>
                  <a:pt x="2479" y="3226"/>
                </a:cubicBezTo>
                <a:cubicBezTo>
                  <a:pt x="2413" y="3209"/>
                  <a:pt x="2362" y="3184"/>
                  <a:pt x="2328" y="3152"/>
                </a:cubicBezTo>
                <a:cubicBezTo>
                  <a:pt x="2295" y="3121"/>
                  <a:pt x="2278" y="3078"/>
                  <a:pt x="2278" y="3024"/>
                </a:cubicBezTo>
                <a:cubicBezTo>
                  <a:pt x="2278" y="3004"/>
                  <a:pt x="2279" y="2989"/>
                  <a:pt x="2281" y="2979"/>
                </a:cubicBezTo>
                <a:cubicBezTo>
                  <a:pt x="2306" y="2824"/>
                  <a:pt x="2428" y="2749"/>
                  <a:pt x="2653" y="2749"/>
                </a:cubicBezTo>
                <a:cubicBezTo>
                  <a:pt x="2691" y="2749"/>
                  <a:pt x="2732" y="2754"/>
                  <a:pt x="2774" y="2764"/>
                </a:cubicBezTo>
                <a:cubicBezTo>
                  <a:pt x="2813" y="2773"/>
                  <a:pt x="2848" y="2784"/>
                  <a:pt x="2879" y="2796"/>
                </a:cubicBezTo>
                <a:lnTo>
                  <a:pt x="2829" y="2953"/>
                </a:lnTo>
                <a:cubicBezTo>
                  <a:pt x="2767" y="2938"/>
                  <a:pt x="2707" y="2930"/>
                  <a:pt x="2650" y="2930"/>
                </a:cubicBezTo>
                <a:cubicBezTo>
                  <a:pt x="2589" y="2930"/>
                  <a:pt x="2547" y="2936"/>
                  <a:pt x="2524" y="2948"/>
                </a:cubicBezTo>
                <a:lnTo>
                  <a:pt x="2521" y="2950"/>
                </a:lnTo>
                <a:close/>
                <a:moveTo>
                  <a:pt x="2190" y="3078"/>
                </a:moveTo>
                <a:cubicBezTo>
                  <a:pt x="2190" y="2969"/>
                  <a:pt x="2159" y="2883"/>
                  <a:pt x="2098" y="2822"/>
                </a:cubicBezTo>
                <a:cubicBezTo>
                  <a:pt x="2037" y="2762"/>
                  <a:pt x="1951" y="2732"/>
                  <a:pt x="1841" y="2732"/>
                </a:cubicBezTo>
                <a:cubicBezTo>
                  <a:pt x="1767" y="2732"/>
                  <a:pt x="1697" y="2748"/>
                  <a:pt x="1634" y="2779"/>
                </a:cubicBezTo>
                <a:cubicBezTo>
                  <a:pt x="1572" y="2810"/>
                  <a:pt x="1519" y="2856"/>
                  <a:pt x="1477" y="2916"/>
                </a:cubicBezTo>
                <a:cubicBezTo>
                  <a:pt x="1436" y="2975"/>
                  <a:pt x="1408" y="3048"/>
                  <a:pt x="1394" y="3130"/>
                </a:cubicBezTo>
                <a:cubicBezTo>
                  <a:pt x="1388" y="3167"/>
                  <a:pt x="1385" y="3202"/>
                  <a:pt x="1385" y="3234"/>
                </a:cubicBezTo>
                <a:cubicBezTo>
                  <a:pt x="1385" y="3343"/>
                  <a:pt x="1416" y="3428"/>
                  <a:pt x="1477" y="3487"/>
                </a:cubicBezTo>
                <a:cubicBezTo>
                  <a:pt x="1539" y="3547"/>
                  <a:pt x="1625" y="3577"/>
                  <a:pt x="1734" y="3577"/>
                </a:cubicBezTo>
                <a:cubicBezTo>
                  <a:pt x="1850" y="3577"/>
                  <a:pt x="1950" y="3542"/>
                  <a:pt x="2030" y="3474"/>
                </a:cubicBezTo>
                <a:cubicBezTo>
                  <a:pt x="2111" y="3405"/>
                  <a:pt x="2162" y="3306"/>
                  <a:pt x="2183" y="3177"/>
                </a:cubicBezTo>
                <a:cubicBezTo>
                  <a:pt x="2188" y="3138"/>
                  <a:pt x="2190" y="3104"/>
                  <a:pt x="2190" y="3078"/>
                </a:cubicBezTo>
                <a:close/>
                <a:moveTo>
                  <a:pt x="2166" y="3175"/>
                </a:moveTo>
                <a:cubicBezTo>
                  <a:pt x="2146" y="3299"/>
                  <a:pt x="2097" y="3395"/>
                  <a:pt x="2019" y="3461"/>
                </a:cubicBezTo>
                <a:cubicBezTo>
                  <a:pt x="1942" y="3527"/>
                  <a:pt x="1846" y="3560"/>
                  <a:pt x="1734" y="3560"/>
                </a:cubicBezTo>
                <a:cubicBezTo>
                  <a:pt x="1629" y="3560"/>
                  <a:pt x="1547" y="3532"/>
                  <a:pt x="1489" y="3475"/>
                </a:cubicBezTo>
                <a:cubicBezTo>
                  <a:pt x="1431" y="3419"/>
                  <a:pt x="1402" y="3338"/>
                  <a:pt x="1402" y="3234"/>
                </a:cubicBezTo>
                <a:cubicBezTo>
                  <a:pt x="1402" y="3203"/>
                  <a:pt x="1405" y="3169"/>
                  <a:pt x="1411" y="3133"/>
                </a:cubicBezTo>
                <a:cubicBezTo>
                  <a:pt x="1424" y="3053"/>
                  <a:pt x="1451" y="2983"/>
                  <a:pt x="1491" y="2925"/>
                </a:cubicBezTo>
                <a:cubicBezTo>
                  <a:pt x="1531" y="2868"/>
                  <a:pt x="1582" y="2824"/>
                  <a:pt x="1642" y="2794"/>
                </a:cubicBezTo>
                <a:cubicBezTo>
                  <a:pt x="1702" y="2764"/>
                  <a:pt x="1769" y="2749"/>
                  <a:pt x="1841" y="2749"/>
                </a:cubicBezTo>
                <a:cubicBezTo>
                  <a:pt x="1946" y="2749"/>
                  <a:pt x="2029" y="2778"/>
                  <a:pt x="2086" y="2834"/>
                </a:cubicBezTo>
                <a:cubicBezTo>
                  <a:pt x="2144" y="2891"/>
                  <a:pt x="2174" y="2973"/>
                  <a:pt x="2174" y="3078"/>
                </a:cubicBezTo>
                <a:cubicBezTo>
                  <a:pt x="2174" y="3104"/>
                  <a:pt x="2171" y="3136"/>
                  <a:pt x="2166" y="3175"/>
                </a:cubicBezTo>
                <a:close/>
                <a:moveTo>
                  <a:pt x="1818" y="2922"/>
                </a:moveTo>
                <a:cubicBezTo>
                  <a:pt x="1781" y="2922"/>
                  <a:pt x="1742" y="2935"/>
                  <a:pt x="1702" y="2960"/>
                </a:cubicBezTo>
                <a:lnTo>
                  <a:pt x="1700" y="2962"/>
                </a:lnTo>
                <a:cubicBezTo>
                  <a:pt x="1672" y="2995"/>
                  <a:pt x="1651" y="3057"/>
                  <a:pt x="1635" y="3152"/>
                </a:cubicBezTo>
                <a:cubicBezTo>
                  <a:pt x="1631" y="3176"/>
                  <a:pt x="1629" y="3203"/>
                  <a:pt x="1629" y="3230"/>
                </a:cubicBezTo>
                <a:cubicBezTo>
                  <a:pt x="1629" y="3278"/>
                  <a:pt x="1640" y="3317"/>
                  <a:pt x="1661" y="3343"/>
                </a:cubicBezTo>
                <a:cubicBezTo>
                  <a:pt x="1682" y="3370"/>
                  <a:pt x="1714" y="3384"/>
                  <a:pt x="1756" y="3384"/>
                </a:cubicBezTo>
                <a:cubicBezTo>
                  <a:pt x="1778" y="3384"/>
                  <a:pt x="1798" y="3380"/>
                  <a:pt x="1816" y="3373"/>
                </a:cubicBezTo>
                <a:cubicBezTo>
                  <a:pt x="1834" y="3366"/>
                  <a:pt x="1852" y="3357"/>
                  <a:pt x="1870" y="3346"/>
                </a:cubicBezTo>
                <a:lnTo>
                  <a:pt x="1872" y="3344"/>
                </a:lnTo>
                <a:cubicBezTo>
                  <a:pt x="1885" y="3329"/>
                  <a:pt x="1898" y="3306"/>
                  <a:pt x="1910" y="3272"/>
                </a:cubicBezTo>
                <a:cubicBezTo>
                  <a:pt x="1922" y="3240"/>
                  <a:pt x="1931" y="3200"/>
                  <a:pt x="1937" y="3153"/>
                </a:cubicBezTo>
                <a:cubicBezTo>
                  <a:pt x="1941" y="3129"/>
                  <a:pt x="1943" y="3104"/>
                  <a:pt x="1943" y="3078"/>
                </a:cubicBezTo>
                <a:cubicBezTo>
                  <a:pt x="1943" y="2975"/>
                  <a:pt x="1901" y="2922"/>
                  <a:pt x="1818" y="2922"/>
                </a:cubicBezTo>
                <a:close/>
                <a:moveTo>
                  <a:pt x="1921" y="3150"/>
                </a:moveTo>
                <a:cubicBezTo>
                  <a:pt x="1915" y="3197"/>
                  <a:pt x="1906" y="3236"/>
                  <a:pt x="1894" y="3267"/>
                </a:cubicBezTo>
                <a:cubicBezTo>
                  <a:pt x="1883" y="3297"/>
                  <a:pt x="1872" y="3319"/>
                  <a:pt x="1860" y="3332"/>
                </a:cubicBezTo>
                <a:cubicBezTo>
                  <a:pt x="1843" y="3343"/>
                  <a:pt x="1826" y="3351"/>
                  <a:pt x="1810" y="3358"/>
                </a:cubicBezTo>
                <a:cubicBezTo>
                  <a:pt x="1794" y="3364"/>
                  <a:pt x="1776" y="3367"/>
                  <a:pt x="1756" y="3367"/>
                </a:cubicBezTo>
                <a:cubicBezTo>
                  <a:pt x="1719" y="3367"/>
                  <a:pt x="1692" y="3356"/>
                  <a:pt x="1674" y="3333"/>
                </a:cubicBezTo>
                <a:cubicBezTo>
                  <a:pt x="1655" y="3309"/>
                  <a:pt x="1646" y="3275"/>
                  <a:pt x="1646" y="3230"/>
                </a:cubicBezTo>
                <a:cubicBezTo>
                  <a:pt x="1646" y="3204"/>
                  <a:pt x="1648" y="3178"/>
                  <a:pt x="1652" y="3154"/>
                </a:cubicBezTo>
                <a:cubicBezTo>
                  <a:pt x="1667" y="3065"/>
                  <a:pt x="1687" y="3004"/>
                  <a:pt x="1712" y="2974"/>
                </a:cubicBezTo>
                <a:cubicBezTo>
                  <a:pt x="1749" y="2951"/>
                  <a:pt x="1785" y="2939"/>
                  <a:pt x="1818" y="2939"/>
                </a:cubicBezTo>
                <a:cubicBezTo>
                  <a:pt x="1891" y="2939"/>
                  <a:pt x="1927" y="2984"/>
                  <a:pt x="1927" y="3078"/>
                </a:cubicBezTo>
                <a:cubicBezTo>
                  <a:pt x="1927" y="3103"/>
                  <a:pt x="1925" y="3127"/>
                  <a:pt x="1921" y="3150"/>
                </a:cubicBezTo>
                <a:close/>
                <a:moveTo>
                  <a:pt x="1076" y="2732"/>
                </a:moveTo>
                <a:cubicBezTo>
                  <a:pt x="1018" y="2732"/>
                  <a:pt x="942" y="2758"/>
                  <a:pt x="852" y="2810"/>
                </a:cubicBezTo>
                <a:lnTo>
                  <a:pt x="841" y="2743"/>
                </a:lnTo>
                <a:lnTo>
                  <a:pt x="627" y="2743"/>
                </a:lnTo>
                <a:lnTo>
                  <a:pt x="497" y="3566"/>
                </a:lnTo>
                <a:lnTo>
                  <a:pt x="758" y="3566"/>
                </a:lnTo>
                <a:lnTo>
                  <a:pt x="850" y="2979"/>
                </a:lnTo>
                <a:cubicBezTo>
                  <a:pt x="909" y="2963"/>
                  <a:pt x="955" y="2954"/>
                  <a:pt x="985" y="2950"/>
                </a:cubicBezTo>
                <a:cubicBezTo>
                  <a:pt x="1016" y="2950"/>
                  <a:pt x="1038" y="2956"/>
                  <a:pt x="1051" y="2968"/>
                </a:cubicBezTo>
                <a:cubicBezTo>
                  <a:pt x="1064" y="2980"/>
                  <a:pt x="1071" y="3000"/>
                  <a:pt x="1071" y="3026"/>
                </a:cubicBezTo>
                <a:cubicBezTo>
                  <a:pt x="1071" y="3032"/>
                  <a:pt x="1070" y="3044"/>
                  <a:pt x="1068" y="3060"/>
                </a:cubicBezTo>
                <a:lnTo>
                  <a:pt x="988" y="3566"/>
                </a:lnTo>
                <a:lnTo>
                  <a:pt x="1249" y="3566"/>
                </a:lnTo>
                <a:lnTo>
                  <a:pt x="1328" y="3067"/>
                </a:lnTo>
                <a:cubicBezTo>
                  <a:pt x="1333" y="3034"/>
                  <a:pt x="1336" y="3006"/>
                  <a:pt x="1336" y="2983"/>
                </a:cubicBezTo>
                <a:cubicBezTo>
                  <a:pt x="1336" y="2904"/>
                  <a:pt x="1314" y="2842"/>
                  <a:pt x="1271" y="2798"/>
                </a:cubicBezTo>
                <a:cubicBezTo>
                  <a:pt x="1228" y="2754"/>
                  <a:pt x="1163" y="2732"/>
                  <a:pt x="1076" y="2732"/>
                </a:cubicBezTo>
                <a:close/>
                <a:moveTo>
                  <a:pt x="1312" y="3064"/>
                </a:moveTo>
                <a:lnTo>
                  <a:pt x="1234" y="3550"/>
                </a:lnTo>
                <a:lnTo>
                  <a:pt x="1007" y="3550"/>
                </a:lnTo>
                <a:lnTo>
                  <a:pt x="1084" y="3062"/>
                </a:lnTo>
                <a:cubicBezTo>
                  <a:pt x="1086" y="3045"/>
                  <a:pt x="1087" y="3033"/>
                  <a:pt x="1087" y="3026"/>
                </a:cubicBezTo>
                <a:cubicBezTo>
                  <a:pt x="1087" y="2995"/>
                  <a:pt x="1079" y="2971"/>
                  <a:pt x="1062" y="2956"/>
                </a:cubicBezTo>
                <a:cubicBezTo>
                  <a:pt x="1046" y="2941"/>
                  <a:pt x="1020" y="2933"/>
                  <a:pt x="985" y="2933"/>
                </a:cubicBezTo>
                <a:lnTo>
                  <a:pt x="984" y="2933"/>
                </a:lnTo>
                <a:cubicBezTo>
                  <a:pt x="951" y="2937"/>
                  <a:pt x="903" y="2947"/>
                  <a:pt x="841" y="2964"/>
                </a:cubicBezTo>
                <a:lnTo>
                  <a:pt x="835" y="2965"/>
                </a:lnTo>
                <a:lnTo>
                  <a:pt x="743" y="3550"/>
                </a:lnTo>
                <a:lnTo>
                  <a:pt x="516" y="3550"/>
                </a:lnTo>
                <a:lnTo>
                  <a:pt x="641" y="2759"/>
                </a:lnTo>
                <a:lnTo>
                  <a:pt x="826" y="2759"/>
                </a:lnTo>
                <a:lnTo>
                  <a:pt x="839" y="2836"/>
                </a:lnTo>
                <a:lnTo>
                  <a:pt x="850" y="2830"/>
                </a:lnTo>
                <a:cubicBezTo>
                  <a:pt x="942" y="2776"/>
                  <a:pt x="1018" y="2749"/>
                  <a:pt x="1076" y="2749"/>
                </a:cubicBezTo>
                <a:cubicBezTo>
                  <a:pt x="1158" y="2749"/>
                  <a:pt x="1220" y="2769"/>
                  <a:pt x="1259" y="2810"/>
                </a:cubicBezTo>
                <a:cubicBezTo>
                  <a:pt x="1299" y="2850"/>
                  <a:pt x="1319" y="2909"/>
                  <a:pt x="1319" y="2983"/>
                </a:cubicBezTo>
                <a:cubicBezTo>
                  <a:pt x="1319" y="3005"/>
                  <a:pt x="1317" y="3032"/>
                  <a:pt x="1312" y="3064"/>
                </a:cubicBezTo>
                <a:close/>
                <a:moveTo>
                  <a:pt x="2634" y="493"/>
                </a:moveTo>
                <a:cubicBezTo>
                  <a:pt x="2595" y="488"/>
                  <a:pt x="2563" y="486"/>
                  <a:pt x="2536" y="486"/>
                </a:cubicBezTo>
                <a:cubicBezTo>
                  <a:pt x="2429" y="486"/>
                  <a:pt x="2345" y="516"/>
                  <a:pt x="2287" y="575"/>
                </a:cubicBezTo>
                <a:cubicBezTo>
                  <a:pt x="2228" y="635"/>
                  <a:pt x="2198" y="719"/>
                  <a:pt x="2198" y="826"/>
                </a:cubicBezTo>
                <a:cubicBezTo>
                  <a:pt x="2198" y="900"/>
                  <a:pt x="2214" y="968"/>
                  <a:pt x="2244" y="1030"/>
                </a:cubicBezTo>
                <a:cubicBezTo>
                  <a:pt x="2275" y="1092"/>
                  <a:pt x="2320" y="1143"/>
                  <a:pt x="2379" y="1184"/>
                </a:cubicBezTo>
                <a:cubicBezTo>
                  <a:pt x="2437" y="1225"/>
                  <a:pt x="2508" y="1252"/>
                  <a:pt x="2590" y="1265"/>
                </a:cubicBezTo>
                <a:cubicBezTo>
                  <a:pt x="2626" y="1271"/>
                  <a:pt x="2661" y="1274"/>
                  <a:pt x="2692" y="1274"/>
                </a:cubicBezTo>
                <a:cubicBezTo>
                  <a:pt x="2799" y="1274"/>
                  <a:pt x="2881" y="1244"/>
                  <a:pt x="2939" y="1185"/>
                </a:cubicBezTo>
                <a:cubicBezTo>
                  <a:pt x="2998" y="1125"/>
                  <a:pt x="3027" y="1041"/>
                  <a:pt x="3027" y="934"/>
                </a:cubicBezTo>
                <a:cubicBezTo>
                  <a:pt x="3027" y="819"/>
                  <a:pt x="2993" y="722"/>
                  <a:pt x="2926" y="643"/>
                </a:cubicBezTo>
                <a:cubicBezTo>
                  <a:pt x="2858" y="564"/>
                  <a:pt x="2761" y="514"/>
                  <a:pt x="2634" y="493"/>
                </a:cubicBezTo>
                <a:close/>
                <a:moveTo>
                  <a:pt x="2796" y="1000"/>
                </a:moveTo>
                <a:cubicBezTo>
                  <a:pt x="2771" y="1020"/>
                  <a:pt x="2735" y="1030"/>
                  <a:pt x="2688" y="1030"/>
                </a:cubicBezTo>
                <a:cubicBezTo>
                  <a:pt x="2661" y="1030"/>
                  <a:pt x="2636" y="1028"/>
                  <a:pt x="2611" y="1024"/>
                </a:cubicBezTo>
                <a:cubicBezTo>
                  <a:pt x="2519" y="1009"/>
                  <a:pt x="2457" y="988"/>
                  <a:pt x="2425" y="961"/>
                </a:cubicBezTo>
                <a:cubicBezTo>
                  <a:pt x="2401" y="922"/>
                  <a:pt x="2389" y="885"/>
                  <a:pt x="2389" y="849"/>
                </a:cubicBezTo>
                <a:cubicBezTo>
                  <a:pt x="2389" y="772"/>
                  <a:pt x="2438" y="733"/>
                  <a:pt x="2536" y="733"/>
                </a:cubicBezTo>
                <a:cubicBezTo>
                  <a:pt x="2562" y="733"/>
                  <a:pt x="2586" y="735"/>
                  <a:pt x="2610" y="739"/>
                </a:cubicBezTo>
                <a:cubicBezTo>
                  <a:pt x="2657" y="745"/>
                  <a:pt x="2696" y="754"/>
                  <a:pt x="2728" y="766"/>
                </a:cubicBezTo>
                <a:cubicBezTo>
                  <a:pt x="2759" y="778"/>
                  <a:pt x="2782" y="790"/>
                  <a:pt x="2797" y="802"/>
                </a:cubicBezTo>
                <a:cubicBezTo>
                  <a:pt x="2808" y="820"/>
                  <a:pt x="2817" y="838"/>
                  <a:pt x="2824" y="855"/>
                </a:cubicBezTo>
                <a:cubicBezTo>
                  <a:pt x="2830" y="872"/>
                  <a:pt x="2834" y="891"/>
                  <a:pt x="2834" y="912"/>
                </a:cubicBezTo>
                <a:cubicBezTo>
                  <a:pt x="2834" y="951"/>
                  <a:pt x="2821" y="981"/>
                  <a:pt x="2796" y="1000"/>
                </a:cubicBezTo>
                <a:close/>
                <a:moveTo>
                  <a:pt x="2407" y="1374"/>
                </a:moveTo>
                <a:cubicBezTo>
                  <a:pt x="2407" y="1324"/>
                  <a:pt x="2409" y="1291"/>
                  <a:pt x="2413" y="1274"/>
                </a:cubicBezTo>
                <a:lnTo>
                  <a:pt x="2209" y="1222"/>
                </a:lnTo>
                <a:cubicBezTo>
                  <a:pt x="2202" y="1249"/>
                  <a:pt x="2198" y="1278"/>
                  <a:pt x="2198" y="1310"/>
                </a:cubicBezTo>
                <a:cubicBezTo>
                  <a:pt x="2198" y="1342"/>
                  <a:pt x="2206" y="1374"/>
                  <a:pt x="2220" y="1406"/>
                </a:cubicBezTo>
                <a:cubicBezTo>
                  <a:pt x="2234" y="1437"/>
                  <a:pt x="2255" y="1473"/>
                  <a:pt x="2281" y="1514"/>
                </a:cubicBezTo>
                <a:lnTo>
                  <a:pt x="2209" y="1526"/>
                </a:lnTo>
                <a:lnTo>
                  <a:pt x="2209" y="1725"/>
                </a:lnTo>
                <a:lnTo>
                  <a:pt x="3016" y="1853"/>
                </a:lnTo>
                <a:lnTo>
                  <a:pt x="3016" y="1609"/>
                </a:lnTo>
                <a:lnTo>
                  <a:pt x="2433" y="1517"/>
                </a:lnTo>
                <a:cubicBezTo>
                  <a:pt x="2419" y="1449"/>
                  <a:pt x="2410" y="1402"/>
                  <a:pt x="2407" y="1374"/>
                </a:cubicBezTo>
                <a:close/>
                <a:moveTo>
                  <a:pt x="2982" y="2181"/>
                </a:moveTo>
                <a:lnTo>
                  <a:pt x="2982" y="1980"/>
                </a:lnTo>
                <a:lnTo>
                  <a:pt x="2175" y="1852"/>
                </a:lnTo>
                <a:lnTo>
                  <a:pt x="2175" y="2096"/>
                </a:lnTo>
                <a:lnTo>
                  <a:pt x="2762" y="2190"/>
                </a:lnTo>
                <a:cubicBezTo>
                  <a:pt x="2777" y="2243"/>
                  <a:pt x="2787" y="2290"/>
                  <a:pt x="2792" y="2330"/>
                </a:cubicBezTo>
                <a:cubicBezTo>
                  <a:pt x="2792" y="2361"/>
                  <a:pt x="2785" y="2384"/>
                  <a:pt x="2771" y="2399"/>
                </a:cubicBezTo>
                <a:cubicBezTo>
                  <a:pt x="2757" y="2413"/>
                  <a:pt x="2736" y="2420"/>
                  <a:pt x="2707" y="2420"/>
                </a:cubicBezTo>
                <a:cubicBezTo>
                  <a:pt x="2692" y="2420"/>
                  <a:pt x="2680" y="2419"/>
                  <a:pt x="2670" y="2417"/>
                </a:cubicBezTo>
                <a:lnTo>
                  <a:pt x="2175" y="2340"/>
                </a:lnTo>
                <a:lnTo>
                  <a:pt x="2175" y="2584"/>
                </a:lnTo>
                <a:lnTo>
                  <a:pt x="2667" y="2663"/>
                </a:lnTo>
                <a:cubicBezTo>
                  <a:pt x="2700" y="2668"/>
                  <a:pt x="2728" y="2670"/>
                  <a:pt x="2750" y="2670"/>
                </a:cubicBezTo>
                <a:cubicBezTo>
                  <a:pt x="2827" y="2670"/>
                  <a:pt x="2887" y="2650"/>
                  <a:pt x="2929" y="2608"/>
                </a:cubicBezTo>
                <a:cubicBezTo>
                  <a:pt x="2971" y="2567"/>
                  <a:pt x="2993" y="2504"/>
                  <a:pt x="2993" y="2420"/>
                </a:cubicBezTo>
                <a:cubicBezTo>
                  <a:pt x="2993" y="2358"/>
                  <a:pt x="2966" y="2282"/>
                  <a:pt x="2911" y="2192"/>
                </a:cubicBezTo>
                <a:lnTo>
                  <a:pt x="2982" y="2181"/>
                </a:lnTo>
                <a:close/>
                <a:moveTo>
                  <a:pt x="1838" y="1997"/>
                </a:moveTo>
                <a:lnTo>
                  <a:pt x="2060" y="1997"/>
                </a:lnTo>
                <a:lnTo>
                  <a:pt x="2115" y="1806"/>
                </a:lnTo>
                <a:lnTo>
                  <a:pt x="1868" y="1806"/>
                </a:lnTo>
                <a:lnTo>
                  <a:pt x="1899" y="1611"/>
                </a:lnTo>
                <a:lnTo>
                  <a:pt x="1712" y="1611"/>
                </a:lnTo>
                <a:lnTo>
                  <a:pt x="1635" y="1806"/>
                </a:lnTo>
                <a:lnTo>
                  <a:pt x="1508" y="1806"/>
                </a:lnTo>
                <a:lnTo>
                  <a:pt x="1453" y="1997"/>
                </a:lnTo>
                <a:lnTo>
                  <a:pt x="1592" y="1997"/>
                </a:lnTo>
                <a:lnTo>
                  <a:pt x="1548" y="2280"/>
                </a:lnTo>
                <a:cubicBezTo>
                  <a:pt x="1543" y="2310"/>
                  <a:pt x="1540" y="2343"/>
                  <a:pt x="1540" y="2380"/>
                </a:cubicBezTo>
                <a:cubicBezTo>
                  <a:pt x="1540" y="2542"/>
                  <a:pt x="1626" y="2623"/>
                  <a:pt x="1798" y="2623"/>
                </a:cubicBezTo>
                <a:cubicBezTo>
                  <a:pt x="1861" y="2623"/>
                  <a:pt x="1917" y="2615"/>
                  <a:pt x="1967" y="2601"/>
                </a:cubicBezTo>
                <a:lnTo>
                  <a:pt x="2016" y="2414"/>
                </a:lnTo>
                <a:cubicBezTo>
                  <a:pt x="1980" y="2420"/>
                  <a:pt x="1936" y="2423"/>
                  <a:pt x="1884" y="2423"/>
                </a:cubicBezTo>
                <a:cubicBezTo>
                  <a:pt x="1852" y="2423"/>
                  <a:pt x="1828" y="2416"/>
                  <a:pt x="1812" y="2403"/>
                </a:cubicBezTo>
                <a:cubicBezTo>
                  <a:pt x="1797" y="2390"/>
                  <a:pt x="1789" y="2367"/>
                  <a:pt x="1789" y="2336"/>
                </a:cubicBezTo>
                <a:cubicBezTo>
                  <a:pt x="1789" y="2329"/>
                  <a:pt x="1790" y="2313"/>
                  <a:pt x="1792" y="2288"/>
                </a:cubicBezTo>
                <a:lnTo>
                  <a:pt x="1838" y="1997"/>
                </a:lnTo>
                <a:close/>
                <a:moveTo>
                  <a:pt x="934" y="1806"/>
                </a:moveTo>
                <a:lnTo>
                  <a:pt x="690" y="1806"/>
                </a:lnTo>
                <a:lnTo>
                  <a:pt x="612" y="2299"/>
                </a:lnTo>
                <a:cubicBezTo>
                  <a:pt x="607" y="2332"/>
                  <a:pt x="604" y="2359"/>
                  <a:pt x="604" y="2382"/>
                </a:cubicBezTo>
                <a:cubicBezTo>
                  <a:pt x="604" y="2458"/>
                  <a:pt x="625" y="2518"/>
                  <a:pt x="666" y="2560"/>
                </a:cubicBezTo>
                <a:cubicBezTo>
                  <a:pt x="708" y="2603"/>
                  <a:pt x="770" y="2624"/>
                  <a:pt x="854" y="2624"/>
                </a:cubicBezTo>
                <a:cubicBezTo>
                  <a:pt x="917" y="2624"/>
                  <a:pt x="993" y="2597"/>
                  <a:pt x="1083" y="2543"/>
                </a:cubicBezTo>
                <a:lnTo>
                  <a:pt x="1094" y="2613"/>
                </a:lnTo>
                <a:lnTo>
                  <a:pt x="1295" y="2613"/>
                </a:lnTo>
                <a:lnTo>
                  <a:pt x="1422" y="1806"/>
                </a:lnTo>
                <a:lnTo>
                  <a:pt x="1178" y="1806"/>
                </a:lnTo>
                <a:lnTo>
                  <a:pt x="1084" y="2394"/>
                </a:lnTo>
                <a:cubicBezTo>
                  <a:pt x="1031" y="2408"/>
                  <a:pt x="985" y="2418"/>
                  <a:pt x="945" y="2423"/>
                </a:cubicBezTo>
                <a:cubicBezTo>
                  <a:pt x="913" y="2423"/>
                  <a:pt x="890" y="2416"/>
                  <a:pt x="876" y="2402"/>
                </a:cubicBezTo>
                <a:cubicBezTo>
                  <a:pt x="861" y="2389"/>
                  <a:pt x="854" y="2367"/>
                  <a:pt x="854" y="2339"/>
                </a:cubicBezTo>
                <a:cubicBezTo>
                  <a:pt x="854" y="2323"/>
                  <a:pt x="855" y="2311"/>
                  <a:pt x="857" y="2302"/>
                </a:cubicBezTo>
                <a:lnTo>
                  <a:pt x="934" y="1806"/>
                </a:lnTo>
                <a:close/>
                <a:moveTo>
                  <a:pt x="647" y="1806"/>
                </a:moveTo>
                <a:lnTo>
                  <a:pt x="417" y="1806"/>
                </a:lnTo>
                <a:cubicBezTo>
                  <a:pt x="422" y="1786"/>
                  <a:pt x="428" y="1767"/>
                  <a:pt x="436" y="1750"/>
                </a:cubicBezTo>
                <a:cubicBezTo>
                  <a:pt x="444" y="1733"/>
                  <a:pt x="451" y="1721"/>
                  <a:pt x="458" y="1713"/>
                </a:cubicBezTo>
                <a:cubicBezTo>
                  <a:pt x="489" y="1695"/>
                  <a:pt x="524" y="1687"/>
                  <a:pt x="563" y="1687"/>
                </a:cubicBezTo>
                <a:cubicBezTo>
                  <a:pt x="597" y="1687"/>
                  <a:pt x="634" y="1691"/>
                  <a:pt x="673" y="1700"/>
                </a:cubicBezTo>
                <a:lnTo>
                  <a:pt x="728" y="1538"/>
                </a:lnTo>
                <a:cubicBezTo>
                  <a:pt x="702" y="1527"/>
                  <a:pt x="670" y="1517"/>
                  <a:pt x="633" y="1509"/>
                </a:cubicBezTo>
                <a:cubicBezTo>
                  <a:pt x="596" y="1502"/>
                  <a:pt x="560" y="1498"/>
                  <a:pt x="524" y="1498"/>
                </a:cubicBezTo>
                <a:cubicBezTo>
                  <a:pt x="429" y="1498"/>
                  <a:pt x="351" y="1524"/>
                  <a:pt x="291" y="1575"/>
                </a:cubicBezTo>
                <a:cubicBezTo>
                  <a:pt x="231" y="1627"/>
                  <a:pt x="191" y="1704"/>
                  <a:pt x="171" y="1806"/>
                </a:cubicBezTo>
                <a:lnTo>
                  <a:pt x="55" y="1806"/>
                </a:lnTo>
                <a:lnTo>
                  <a:pt x="0" y="1997"/>
                </a:lnTo>
                <a:lnTo>
                  <a:pt x="141" y="1997"/>
                </a:lnTo>
                <a:lnTo>
                  <a:pt x="43" y="2613"/>
                </a:lnTo>
                <a:lnTo>
                  <a:pt x="288" y="2613"/>
                </a:lnTo>
                <a:lnTo>
                  <a:pt x="386" y="1997"/>
                </a:lnTo>
                <a:lnTo>
                  <a:pt x="590" y="1997"/>
                </a:lnTo>
                <a:lnTo>
                  <a:pt x="647" y="1806"/>
                </a:lnTo>
                <a:close/>
                <a:moveTo>
                  <a:pt x="1414" y="1604"/>
                </a:moveTo>
                <a:cubicBezTo>
                  <a:pt x="1604" y="1604"/>
                  <a:pt x="1762" y="1547"/>
                  <a:pt x="1883" y="1435"/>
                </a:cubicBezTo>
                <a:cubicBezTo>
                  <a:pt x="2004" y="1322"/>
                  <a:pt x="2083" y="1150"/>
                  <a:pt x="2119" y="924"/>
                </a:cubicBezTo>
                <a:cubicBezTo>
                  <a:pt x="2130" y="854"/>
                  <a:pt x="2136" y="787"/>
                  <a:pt x="2136" y="726"/>
                </a:cubicBezTo>
                <a:cubicBezTo>
                  <a:pt x="2136" y="543"/>
                  <a:pt x="2088" y="401"/>
                  <a:pt x="1994" y="305"/>
                </a:cubicBezTo>
                <a:cubicBezTo>
                  <a:pt x="1899" y="208"/>
                  <a:pt x="1765" y="159"/>
                  <a:pt x="1597" y="159"/>
                </a:cubicBezTo>
                <a:cubicBezTo>
                  <a:pt x="1405" y="159"/>
                  <a:pt x="1246" y="216"/>
                  <a:pt x="1125" y="329"/>
                </a:cubicBezTo>
                <a:cubicBezTo>
                  <a:pt x="1004" y="441"/>
                  <a:pt x="924" y="613"/>
                  <a:pt x="888" y="840"/>
                </a:cubicBezTo>
                <a:cubicBezTo>
                  <a:pt x="877" y="912"/>
                  <a:pt x="872" y="977"/>
                  <a:pt x="872" y="1031"/>
                </a:cubicBezTo>
                <a:cubicBezTo>
                  <a:pt x="872" y="1217"/>
                  <a:pt x="920" y="1360"/>
                  <a:pt x="1015" y="1458"/>
                </a:cubicBezTo>
                <a:cubicBezTo>
                  <a:pt x="1111" y="1555"/>
                  <a:pt x="1245" y="1604"/>
                  <a:pt x="1414" y="1604"/>
                </a:cubicBezTo>
                <a:close/>
                <a:moveTo>
                  <a:pt x="904" y="842"/>
                </a:moveTo>
                <a:cubicBezTo>
                  <a:pt x="940" y="619"/>
                  <a:pt x="1018" y="451"/>
                  <a:pt x="1136" y="341"/>
                </a:cubicBezTo>
                <a:cubicBezTo>
                  <a:pt x="1254" y="231"/>
                  <a:pt x="1409" y="176"/>
                  <a:pt x="1597" y="176"/>
                </a:cubicBezTo>
                <a:cubicBezTo>
                  <a:pt x="1761" y="176"/>
                  <a:pt x="1890" y="223"/>
                  <a:pt x="1982" y="316"/>
                </a:cubicBezTo>
                <a:cubicBezTo>
                  <a:pt x="2073" y="410"/>
                  <a:pt x="2119" y="547"/>
                  <a:pt x="2119" y="726"/>
                </a:cubicBezTo>
                <a:cubicBezTo>
                  <a:pt x="2119" y="786"/>
                  <a:pt x="2114" y="852"/>
                  <a:pt x="2102" y="921"/>
                </a:cubicBezTo>
                <a:cubicBezTo>
                  <a:pt x="2067" y="1144"/>
                  <a:pt x="1990" y="1312"/>
                  <a:pt x="1872" y="1422"/>
                </a:cubicBezTo>
                <a:cubicBezTo>
                  <a:pt x="1754" y="1532"/>
                  <a:pt x="1600" y="1587"/>
                  <a:pt x="1414" y="1587"/>
                </a:cubicBezTo>
                <a:cubicBezTo>
                  <a:pt x="1249" y="1587"/>
                  <a:pt x="1119" y="1540"/>
                  <a:pt x="1027" y="1446"/>
                </a:cubicBezTo>
                <a:cubicBezTo>
                  <a:pt x="935" y="1352"/>
                  <a:pt x="889" y="1212"/>
                  <a:pt x="889" y="1031"/>
                </a:cubicBezTo>
                <a:cubicBezTo>
                  <a:pt x="889" y="978"/>
                  <a:pt x="894" y="914"/>
                  <a:pt x="904" y="842"/>
                </a:cubicBezTo>
                <a:close/>
                <a:moveTo>
                  <a:pt x="1225" y="900"/>
                </a:moveTo>
                <a:cubicBezTo>
                  <a:pt x="1237" y="810"/>
                  <a:pt x="1255" y="729"/>
                  <a:pt x="1279" y="660"/>
                </a:cubicBezTo>
                <a:cubicBezTo>
                  <a:pt x="1303" y="591"/>
                  <a:pt x="1328" y="541"/>
                  <a:pt x="1353" y="512"/>
                </a:cubicBezTo>
                <a:cubicBezTo>
                  <a:pt x="1417" y="469"/>
                  <a:pt x="1493" y="446"/>
                  <a:pt x="1579" y="446"/>
                </a:cubicBezTo>
                <a:cubicBezTo>
                  <a:pt x="1646" y="446"/>
                  <a:pt x="1699" y="469"/>
                  <a:pt x="1736" y="514"/>
                </a:cubicBezTo>
                <a:cubicBezTo>
                  <a:pt x="1773" y="560"/>
                  <a:pt x="1792" y="632"/>
                  <a:pt x="1792" y="730"/>
                </a:cubicBezTo>
                <a:cubicBezTo>
                  <a:pt x="1792" y="763"/>
                  <a:pt x="1789" y="808"/>
                  <a:pt x="1783" y="863"/>
                </a:cubicBezTo>
                <a:cubicBezTo>
                  <a:pt x="1771" y="950"/>
                  <a:pt x="1753" y="1031"/>
                  <a:pt x="1728" y="1104"/>
                </a:cubicBezTo>
                <a:cubicBezTo>
                  <a:pt x="1703" y="1175"/>
                  <a:pt x="1678" y="1226"/>
                  <a:pt x="1653" y="1257"/>
                </a:cubicBezTo>
                <a:cubicBezTo>
                  <a:pt x="1595" y="1297"/>
                  <a:pt x="1520" y="1317"/>
                  <a:pt x="1429" y="1317"/>
                </a:cubicBezTo>
                <a:cubicBezTo>
                  <a:pt x="1362" y="1317"/>
                  <a:pt x="1309" y="1294"/>
                  <a:pt x="1271" y="1248"/>
                </a:cubicBezTo>
                <a:cubicBezTo>
                  <a:pt x="1233" y="1202"/>
                  <a:pt x="1214" y="1130"/>
                  <a:pt x="1214" y="1033"/>
                </a:cubicBezTo>
                <a:cubicBezTo>
                  <a:pt x="1214" y="992"/>
                  <a:pt x="1218" y="948"/>
                  <a:pt x="1225" y="900"/>
                </a:cubicBezTo>
                <a:close/>
              </a:path>
            </a:pathLst>
          </a:custGeom>
          <a:solidFill>
            <a:srgbClr val="F7F7F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50D8CF-CD46-4575-9830-3861157A2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88" y="6388100"/>
            <a:ext cx="1050393" cy="3301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7110A6-D35C-4D62-8168-32DCCD8F4886}"/>
              </a:ext>
            </a:extLst>
          </p:cNvPr>
          <p:cNvSpPr txBox="1"/>
          <p:nvPr/>
        </p:nvSpPr>
        <p:spPr>
          <a:xfrm>
            <a:off x="561066" y="519208"/>
            <a:ext cx="112840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C1374B"/>
                </a:solidFill>
                <a:latin typeface="Montserrat"/>
                <a:ea typeface="+mn-lt"/>
                <a:cs typeface="+mn-lt"/>
              </a:rPr>
              <a:t>Serviços Municipais e Iniciativas Locais no RS</a:t>
            </a:r>
            <a:endParaRPr lang="pt-BR">
              <a:latin typeface="Montserrat"/>
              <a:ea typeface="+mn-lt"/>
              <a:cs typeface="+mn-lt"/>
            </a:endParaRPr>
          </a:p>
        </p:txBody>
      </p:sp>
      <p:sp>
        <p:nvSpPr>
          <p:cNvPr id="66" name="Espaço Reservado para Conteúdo 2">
            <a:extLst>
              <a:ext uri="{FF2B5EF4-FFF2-40B4-BE49-F238E27FC236}">
                <a16:creationId xmlns:a16="http://schemas.microsoft.com/office/drawing/2014/main" id="{57A97BAA-6E56-48C4-B639-C294C09FD713}"/>
              </a:ext>
            </a:extLst>
          </p:cNvPr>
          <p:cNvSpPr txBox="1">
            <a:spLocks/>
          </p:cNvSpPr>
          <p:nvPr/>
        </p:nvSpPr>
        <p:spPr>
          <a:xfrm>
            <a:off x="1444865" y="1716093"/>
            <a:ext cx="4422187" cy="211948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HIATO</a:t>
            </a:r>
            <a:endParaRPr lang="pt-BR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Longo intervalo sem atualização das diretrizes nacionais 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Municípios (e/ou atores locais) criam estratégias para acolher e acompanhar as demandas de seus territórios</a:t>
            </a:r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8" name="Espaço Reservado para Conteúdo 2">
            <a:extLst>
              <a:ext uri="{FF2B5EF4-FFF2-40B4-BE49-F238E27FC236}">
                <a16:creationId xmlns:a16="http://schemas.microsoft.com/office/drawing/2014/main" id="{1EC1F67B-E62E-4A34-9596-C9147ECEEB3A}"/>
              </a:ext>
            </a:extLst>
          </p:cNvPr>
          <p:cNvSpPr txBox="1">
            <a:spLocks/>
          </p:cNvSpPr>
          <p:nvPr/>
        </p:nvSpPr>
        <p:spPr>
          <a:xfrm>
            <a:off x="1445232" y="4077660"/>
            <a:ext cx="4369792" cy="238327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>
                <a:solidFill>
                  <a:srgbClr val="C1374B"/>
                </a:solidFill>
                <a:latin typeface="Montserrat"/>
                <a:cs typeface="Segoe UI"/>
              </a:rPr>
              <a:t>DESAFIOS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Composição de equipe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Articulação com a rede</a:t>
            </a:r>
          </a:p>
          <a:p>
            <a:pPr marL="285750" indent="-285750">
              <a:defRPr/>
            </a:pPr>
            <a:r>
              <a:rPr lang="pt-BR" sz="15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Segoe UI"/>
              </a:rPr>
              <a:t>Referência e contrarreferência</a:t>
            </a:r>
          </a:p>
        </p:txBody>
      </p:sp>
      <p:sp>
        <p:nvSpPr>
          <p:cNvPr id="70" name="Espaço Reservado para Conteúdo 2">
            <a:extLst>
              <a:ext uri="{FF2B5EF4-FFF2-40B4-BE49-F238E27FC236}">
                <a16:creationId xmlns:a16="http://schemas.microsoft.com/office/drawing/2014/main" id="{06540A8E-B688-4E5D-A018-E461A7C5E946}"/>
              </a:ext>
            </a:extLst>
          </p:cNvPr>
          <p:cNvSpPr txBox="1">
            <a:spLocks/>
          </p:cNvSpPr>
          <p:nvPr/>
        </p:nvSpPr>
        <p:spPr>
          <a:xfrm>
            <a:off x="7274506" y="1717685"/>
            <a:ext cx="4412027" cy="24212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  <a:cs typeface="Segoe UI"/>
              </a:rPr>
              <a:t>ACESSO E REGULAÇÃO</a:t>
            </a:r>
            <a:endParaRPr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/>
              <a:cs typeface="Segoe UI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Diferentes formas:</a:t>
            </a:r>
            <a:endParaRPr lang="pt-BR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Calibri"/>
              <a:cs typeface="Calibri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ourier New" panose="020B0604020202020204" pitchFamily="34" charset="0"/>
              <a:buChar char="o"/>
              <a:defRPr/>
            </a:pPr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Serviços de portas abertas</a:t>
            </a:r>
            <a:endParaRPr lang="pt-BR" sz="1400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Calibri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ourier New" panose="020B0604020202020204" pitchFamily="34" charset="0"/>
              <a:buChar char="o"/>
              <a:defRPr/>
            </a:pPr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Demanda espontânea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ourier New" panose="020B0604020202020204" pitchFamily="34" charset="0"/>
              <a:buChar char="o"/>
              <a:defRPr/>
            </a:pPr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+mn-lt"/>
                <a:cs typeface="+mn-lt"/>
              </a:rPr>
              <a:t>Acesso regulado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</a:rPr>
              <a:t>Fluxo entre serviços ambulatoriais e cirúrgicos</a:t>
            </a:r>
            <a:endParaRPr lang="pt-BR" sz="1500">
              <a:solidFill>
                <a:prstClr val="black">
                  <a:lumMod val="65000"/>
                  <a:lumOff val="35000"/>
                </a:prstClr>
              </a:solidFill>
              <a:latin typeface="Montserra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endParaRPr lang="pt-BR" sz="1500">
              <a:solidFill>
                <a:srgbClr val="595959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endParaRPr lang="pt-BR" sz="1600" b="1">
              <a:solidFill>
                <a:srgbClr val="595959"/>
              </a:solidFill>
              <a:ea typeface="+mn-lt"/>
              <a:cs typeface="+mn-lt"/>
            </a:endParaRPr>
          </a:p>
        </p:txBody>
      </p:sp>
      <p:sp>
        <p:nvSpPr>
          <p:cNvPr id="72" name="Espaço Reservado para Conteúdo 2">
            <a:extLst>
              <a:ext uri="{FF2B5EF4-FFF2-40B4-BE49-F238E27FC236}">
                <a16:creationId xmlns:a16="http://schemas.microsoft.com/office/drawing/2014/main" id="{9C6FA5B0-F645-4924-B4E4-A84B377FFCFD}"/>
              </a:ext>
            </a:extLst>
          </p:cNvPr>
          <p:cNvSpPr txBox="1">
            <a:spLocks/>
          </p:cNvSpPr>
          <p:nvPr/>
        </p:nvSpPr>
        <p:spPr>
          <a:xfrm>
            <a:off x="7275653" y="4134103"/>
            <a:ext cx="4561703" cy="114944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b="1" dirty="0">
                <a:solidFill>
                  <a:srgbClr val="C1374B"/>
                </a:solidFill>
                <a:latin typeface="Montserrat"/>
              </a:rPr>
              <a:t>FINANCIAMENTO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C1374B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Recursos próprios dos municípios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Emendas parlamentares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pt-BR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/>
                <a:ea typeface="Calibri"/>
                <a:cs typeface="Calibri"/>
              </a:rPr>
              <a:t>Recursos comunitários (ONGs, Universidades)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pt-BR" sz="1500" dirty="0">
              <a:solidFill>
                <a:prstClr val="black">
                  <a:lumMod val="65000"/>
                  <a:lumOff val="35000"/>
                </a:prstClr>
              </a:solidFill>
              <a:latin typeface="Montserrat"/>
              <a:ea typeface="Calibri"/>
              <a:cs typeface="Calibri"/>
            </a:endParaRP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34D49536-912F-43CF-B5FA-5C56B3AFC58E}"/>
              </a:ext>
            </a:extLst>
          </p:cNvPr>
          <p:cNvCxnSpPr>
            <a:cxnSpLocks/>
          </p:cNvCxnSpPr>
          <p:nvPr/>
        </p:nvCxnSpPr>
        <p:spPr>
          <a:xfrm>
            <a:off x="5918032" y="1564962"/>
            <a:ext cx="0" cy="4016688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780">
            <a:extLst>
              <a:ext uri="{FF2B5EF4-FFF2-40B4-BE49-F238E27FC236}">
                <a16:creationId xmlns:a16="http://schemas.microsoft.com/office/drawing/2014/main" id="{03125AF5-5A73-E10A-EEFB-F2DD3F6E2DD8}"/>
              </a:ext>
            </a:extLst>
          </p:cNvPr>
          <p:cNvGrpSpPr/>
          <p:nvPr/>
        </p:nvGrpSpPr>
        <p:grpSpPr>
          <a:xfrm>
            <a:off x="6579947" y="1815347"/>
            <a:ext cx="397021" cy="359089"/>
            <a:chOff x="4719638" y="4368800"/>
            <a:chExt cx="498475" cy="450850"/>
          </a:xfrm>
          <a:solidFill>
            <a:schemeClr val="bg1"/>
          </a:solidFill>
        </p:grpSpPr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EAE8C52E-4E8D-ECA4-5A32-79E6FCFA5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4368800"/>
              <a:ext cx="498475" cy="450850"/>
            </a:xfrm>
            <a:custGeom>
              <a:avLst/>
              <a:gdLst>
                <a:gd name="T0" fmla="*/ 1 w 1019"/>
                <a:gd name="T1" fmla="*/ 789 h 922"/>
                <a:gd name="T2" fmla="*/ 35 w 1019"/>
                <a:gd name="T3" fmla="*/ 879 h 922"/>
                <a:gd name="T4" fmla="*/ 104 w 1019"/>
                <a:gd name="T5" fmla="*/ 919 h 922"/>
                <a:gd name="T6" fmla="*/ 885 w 1019"/>
                <a:gd name="T7" fmla="*/ 922 h 922"/>
                <a:gd name="T8" fmla="*/ 938 w 1019"/>
                <a:gd name="T9" fmla="*/ 911 h 922"/>
                <a:gd name="T10" fmla="*/ 1019 w 1019"/>
                <a:gd name="T11" fmla="*/ 801 h 922"/>
                <a:gd name="T12" fmla="*/ 1011 w 1019"/>
                <a:gd name="T13" fmla="*/ 745 h 922"/>
                <a:gd name="T14" fmla="*/ 999 w 1019"/>
                <a:gd name="T15" fmla="*/ 719 h 922"/>
                <a:gd name="T16" fmla="*/ 872 w 1019"/>
                <a:gd name="T17" fmla="*/ 499 h 922"/>
                <a:gd name="T18" fmla="*/ 853 w 1019"/>
                <a:gd name="T19" fmla="*/ 467 h 922"/>
                <a:gd name="T20" fmla="*/ 837 w 1019"/>
                <a:gd name="T21" fmla="*/ 439 h 922"/>
                <a:gd name="T22" fmla="*/ 820 w 1019"/>
                <a:gd name="T23" fmla="*/ 409 h 922"/>
                <a:gd name="T24" fmla="*/ 761 w 1019"/>
                <a:gd name="T25" fmla="*/ 306 h 922"/>
                <a:gd name="T26" fmla="*/ 738 w 1019"/>
                <a:gd name="T27" fmla="*/ 267 h 922"/>
                <a:gd name="T28" fmla="*/ 717 w 1019"/>
                <a:gd name="T29" fmla="*/ 229 h 922"/>
                <a:gd name="T30" fmla="*/ 701 w 1019"/>
                <a:gd name="T31" fmla="*/ 203 h 922"/>
                <a:gd name="T32" fmla="*/ 638 w 1019"/>
                <a:gd name="T33" fmla="*/ 93 h 922"/>
                <a:gd name="T34" fmla="*/ 630 w 1019"/>
                <a:gd name="T35" fmla="*/ 80 h 922"/>
                <a:gd name="T36" fmla="*/ 603 w 1019"/>
                <a:gd name="T37" fmla="*/ 42 h 922"/>
                <a:gd name="T38" fmla="*/ 483 w 1019"/>
                <a:gd name="T39" fmla="*/ 6 h 922"/>
                <a:gd name="T40" fmla="*/ 382 w 1019"/>
                <a:gd name="T41" fmla="*/ 93 h 922"/>
                <a:gd name="T42" fmla="*/ 366 w 1019"/>
                <a:gd name="T43" fmla="*/ 120 h 922"/>
                <a:gd name="T44" fmla="*/ 306 w 1019"/>
                <a:gd name="T45" fmla="*/ 224 h 922"/>
                <a:gd name="T46" fmla="*/ 235 w 1019"/>
                <a:gd name="T47" fmla="*/ 347 h 922"/>
                <a:gd name="T48" fmla="*/ 228 w 1019"/>
                <a:gd name="T49" fmla="*/ 360 h 922"/>
                <a:gd name="T50" fmla="*/ 213 w 1019"/>
                <a:gd name="T51" fmla="*/ 385 h 922"/>
                <a:gd name="T52" fmla="*/ 150 w 1019"/>
                <a:gd name="T53" fmla="*/ 496 h 922"/>
                <a:gd name="T54" fmla="*/ 19 w 1019"/>
                <a:gd name="T55" fmla="*/ 721 h 922"/>
                <a:gd name="T56" fmla="*/ 1 w 1019"/>
                <a:gd name="T57" fmla="*/ 778 h 922"/>
                <a:gd name="T58" fmla="*/ 77 w 1019"/>
                <a:gd name="T59" fmla="*/ 784 h 922"/>
                <a:gd name="T60" fmla="*/ 123 w 1019"/>
                <a:gd name="T61" fmla="*/ 695 h 922"/>
                <a:gd name="T62" fmla="*/ 132 w 1019"/>
                <a:gd name="T63" fmla="*/ 679 h 922"/>
                <a:gd name="T64" fmla="*/ 217 w 1019"/>
                <a:gd name="T65" fmla="*/ 531 h 922"/>
                <a:gd name="T66" fmla="*/ 237 w 1019"/>
                <a:gd name="T67" fmla="*/ 497 h 922"/>
                <a:gd name="T68" fmla="*/ 317 w 1019"/>
                <a:gd name="T69" fmla="*/ 358 h 922"/>
                <a:gd name="T70" fmla="*/ 434 w 1019"/>
                <a:gd name="T71" fmla="*/ 156 h 922"/>
                <a:gd name="T72" fmla="*/ 479 w 1019"/>
                <a:gd name="T73" fmla="*/ 89 h 922"/>
                <a:gd name="T74" fmla="*/ 542 w 1019"/>
                <a:gd name="T75" fmla="*/ 90 h 922"/>
                <a:gd name="T76" fmla="*/ 586 w 1019"/>
                <a:gd name="T77" fmla="*/ 158 h 922"/>
                <a:gd name="T78" fmla="*/ 683 w 1019"/>
                <a:gd name="T79" fmla="*/ 325 h 922"/>
                <a:gd name="T80" fmla="*/ 785 w 1019"/>
                <a:gd name="T81" fmla="*/ 501 h 922"/>
                <a:gd name="T82" fmla="*/ 788 w 1019"/>
                <a:gd name="T83" fmla="*/ 507 h 922"/>
                <a:gd name="T84" fmla="*/ 800 w 1019"/>
                <a:gd name="T85" fmla="*/ 527 h 922"/>
                <a:gd name="T86" fmla="*/ 942 w 1019"/>
                <a:gd name="T87" fmla="*/ 793 h 922"/>
                <a:gd name="T88" fmla="*/ 923 w 1019"/>
                <a:gd name="T89" fmla="*/ 831 h 922"/>
                <a:gd name="T90" fmla="*/ 133 w 1019"/>
                <a:gd name="T91" fmla="*/ 845 h 922"/>
                <a:gd name="T92" fmla="*/ 94 w 1019"/>
                <a:gd name="T93" fmla="*/ 83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922">
                  <a:moveTo>
                    <a:pt x="1" y="778"/>
                  </a:moveTo>
                  <a:lnTo>
                    <a:pt x="1" y="789"/>
                  </a:lnTo>
                  <a:cubicBezTo>
                    <a:pt x="0" y="804"/>
                    <a:pt x="0" y="810"/>
                    <a:pt x="6" y="829"/>
                  </a:cubicBezTo>
                  <a:cubicBezTo>
                    <a:pt x="12" y="847"/>
                    <a:pt x="22" y="865"/>
                    <a:pt x="35" y="879"/>
                  </a:cubicBezTo>
                  <a:cubicBezTo>
                    <a:pt x="48" y="893"/>
                    <a:pt x="63" y="904"/>
                    <a:pt x="80" y="911"/>
                  </a:cubicBezTo>
                  <a:cubicBezTo>
                    <a:pt x="87" y="914"/>
                    <a:pt x="95" y="917"/>
                    <a:pt x="104" y="919"/>
                  </a:cubicBezTo>
                  <a:cubicBezTo>
                    <a:pt x="112" y="921"/>
                    <a:pt x="122" y="922"/>
                    <a:pt x="131" y="922"/>
                  </a:cubicBezTo>
                  <a:lnTo>
                    <a:pt x="885" y="922"/>
                  </a:lnTo>
                  <a:cubicBezTo>
                    <a:pt x="896" y="922"/>
                    <a:pt x="905" y="921"/>
                    <a:pt x="914" y="919"/>
                  </a:cubicBezTo>
                  <a:cubicBezTo>
                    <a:pt x="923" y="917"/>
                    <a:pt x="931" y="914"/>
                    <a:pt x="938" y="911"/>
                  </a:cubicBezTo>
                  <a:cubicBezTo>
                    <a:pt x="960" y="903"/>
                    <a:pt x="981" y="886"/>
                    <a:pt x="995" y="865"/>
                  </a:cubicBezTo>
                  <a:cubicBezTo>
                    <a:pt x="1010" y="845"/>
                    <a:pt x="1019" y="822"/>
                    <a:pt x="1019" y="801"/>
                  </a:cubicBezTo>
                  <a:lnTo>
                    <a:pt x="1019" y="793"/>
                  </a:lnTo>
                  <a:cubicBezTo>
                    <a:pt x="1019" y="775"/>
                    <a:pt x="1019" y="764"/>
                    <a:pt x="1011" y="745"/>
                  </a:cubicBezTo>
                  <a:cubicBezTo>
                    <a:pt x="1009" y="739"/>
                    <a:pt x="1007" y="735"/>
                    <a:pt x="1005" y="731"/>
                  </a:cubicBezTo>
                  <a:cubicBezTo>
                    <a:pt x="1004" y="727"/>
                    <a:pt x="1001" y="723"/>
                    <a:pt x="999" y="719"/>
                  </a:cubicBezTo>
                  <a:lnTo>
                    <a:pt x="879" y="512"/>
                  </a:lnTo>
                  <a:cubicBezTo>
                    <a:pt x="876" y="508"/>
                    <a:pt x="874" y="504"/>
                    <a:pt x="872" y="499"/>
                  </a:cubicBezTo>
                  <a:cubicBezTo>
                    <a:pt x="868" y="492"/>
                    <a:pt x="864" y="484"/>
                    <a:pt x="858" y="475"/>
                  </a:cubicBezTo>
                  <a:cubicBezTo>
                    <a:pt x="856" y="473"/>
                    <a:pt x="855" y="470"/>
                    <a:pt x="853" y="467"/>
                  </a:cubicBezTo>
                  <a:cubicBezTo>
                    <a:pt x="851" y="462"/>
                    <a:pt x="847" y="455"/>
                    <a:pt x="843" y="449"/>
                  </a:cubicBezTo>
                  <a:cubicBezTo>
                    <a:pt x="838" y="443"/>
                    <a:pt x="837" y="442"/>
                    <a:pt x="837" y="439"/>
                  </a:cubicBezTo>
                  <a:cubicBezTo>
                    <a:pt x="836" y="438"/>
                    <a:pt x="836" y="437"/>
                    <a:pt x="835" y="435"/>
                  </a:cubicBezTo>
                  <a:lnTo>
                    <a:pt x="820" y="409"/>
                  </a:lnTo>
                  <a:cubicBezTo>
                    <a:pt x="812" y="396"/>
                    <a:pt x="803" y="380"/>
                    <a:pt x="794" y="364"/>
                  </a:cubicBezTo>
                  <a:cubicBezTo>
                    <a:pt x="782" y="343"/>
                    <a:pt x="770" y="321"/>
                    <a:pt x="761" y="306"/>
                  </a:cubicBezTo>
                  <a:cubicBezTo>
                    <a:pt x="756" y="299"/>
                    <a:pt x="749" y="287"/>
                    <a:pt x="746" y="280"/>
                  </a:cubicBezTo>
                  <a:cubicBezTo>
                    <a:pt x="744" y="276"/>
                    <a:pt x="741" y="271"/>
                    <a:pt x="738" y="267"/>
                  </a:cubicBezTo>
                  <a:cubicBezTo>
                    <a:pt x="736" y="263"/>
                    <a:pt x="733" y="258"/>
                    <a:pt x="731" y="254"/>
                  </a:cubicBezTo>
                  <a:lnTo>
                    <a:pt x="717" y="229"/>
                  </a:lnTo>
                  <a:cubicBezTo>
                    <a:pt x="714" y="224"/>
                    <a:pt x="711" y="219"/>
                    <a:pt x="708" y="214"/>
                  </a:cubicBezTo>
                  <a:cubicBezTo>
                    <a:pt x="706" y="210"/>
                    <a:pt x="704" y="207"/>
                    <a:pt x="701" y="203"/>
                  </a:cubicBezTo>
                  <a:cubicBezTo>
                    <a:pt x="692" y="192"/>
                    <a:pt x="651" y="117"/>
                    <a:pt x="641" y="99"/>
                  </a:cubicBezTo>
                  <a:cubicBezTo>
                    <a:pt x="640" y="96"/>
                    <a:pt x="639" y="95"/>
                    <a:pt x="638" y="93"/>
                  </a:cubicBezTo>
                  <a:cubicBezTo>
                    <a:pt x="637" y="92"/>
                    <a:pt x="636" y="90"/>
                    <a:pt x="634" y="87"/>
                  </a:cubicBezTo>
                  <a:cubicBezTo>
                    <a:pt x="633" y="85"/>
                    <a:pt x="631" y="82"/>
                    <a:pt x="630" y="80"/>
                  </a:cubicBezTo>
                  <a:cubicBezTo>
                    <a:pt x="629" y="78"/>
                    <a:pt x="628" y="76"/>
                    <a:pt x="627" y="74"/>
                  </a:cubicBezTo>
                  <a:cubicBezTo>
                    <a:pt x="620" y="62"/>
                    <a:pt x="612" y="51"/>
                    <a:pt x="603" y="42"/>
                  </a:cubicBezTo>
                  <a:cubicBezTo>
                    <a:pt x="594" y="32"/>
                    <a:pt x="584" y="24"/>
                    <a:pt x="570" y="17"/>
                  </a:cubicBezTo>
                  <a:cubicBezTo>
                    <a:pt x="542" y="3"/>
                    <a:pt x="512" y="0"/>
                    <a:pt x="483" y="6"/>
                  </a:cubicBezTo>
                  <a:cubicBezTo>
                    <a:pt x="454" y="12"/>
                    <a:pt x="427" y="28"/>
                    <a:pt x="407" y="52"/>
                  </a:cubicBezTo>
                  <a:cubicBezTo>
                    <a:pt x="399" y="62"/>
                    <a:pt x="389" y="79"/>
                    <a:pt x="382" y="93"/>
                  </a:cubicBezTo>
                  <a:lnTo>
                    <a:pt x="377" y="101"/>
                  </a:lnTo>
                  <a:lnTo>
                    <a:pt x="366" y="120"/>
                  </a:lnTo>
                  <a:cubicBezTo>
                    <a:pt x="360" y="131"/>
                    <a:pt x="353" y="142"/>
                    <a:pt x="347" y="153"/>
                  </a:cubicBezTo>
                  <a:cubicBezTo>
                    <a:pt x="334" y="176"/>
                    <a:pt x="320" y="200"/>
                    <a:pt x="306" y="224"/>
                  </a:cubicBezTo>
                  <a:cubicBezTo>
                    <a:pt x="289" y="253"/>
                    <a:pt x="272" y="281"/>
                    <a:pt x="258" y="307"/>
                  </a:cubicBezTo>
                  <a:cubicBezTo>
                    <a:pt x="250" y="320"/>
                    <a:pt x="243" y="334"/>
                    <a:pt x="235" y="347"/>
                  </a:cubicBezTo>
                  <a:cubicBezTo>
                    <a:pt x="233" y="350"/>
                    <a:pt x="232" y="352"/>
                    <a:pt x="231" y="355"/>
                  </a:cubicBezTo>
                  <a:lnTo>
                    <a:pt x="228" y="360"/>
                  </a:lnTo>
                  <a:lnTo>
                    <a:pt x="222" y="370"/>
                  </a:lnTo>
                  <a:cubicBezTo>
                    <a:pt x="219" y="374"/>
                    <a:pt x="216" y="379"/>
                    <a:pt x="213" y="385"/>
                  </a:cubicBezTo>
                  <a:cubicBezTo>
                    <a:pt x="194" y="420"/>
                    <a:pt x="174" y="454"/>
                    <a:pt x="155" y="489"/>
                  </a:cubicBezTo>
                  <a:cubicBezTo>
                    <a:pt x="153" y="492"/>
                    <a:pt x="152" y="494"/>
                    <a:pt x="150" y="496"/>
                  </a:cubicBezTo>
                  <a:cubicBezTo>
                    <a:pt x="149" y="497"/>
                    <a:pt x="148" y="499"/>
                    <a:pt x="147" y="500"/>
                  </a:cubicBezTo>
                  <a:lnTo>
                    <a:pt x="19" y="721"/>
                  </a:lnTo>
                  <a:cubicBezTo>
                    <a:pt x="15" y="729"/>
                    <a:pt x="9" y="741"/>
                    <a:pt x="5" y="753"/>
                  </a:cubicBezTo>
                  <a:cubicBezTo>
                    <a:pt x="3" y="761"/>
                    <a:pt x="1" y="770"/>
                    <a:pt x="1" y="778"/>
                  </a:cubicBezTo>
                  <a:close/>
                  <a:moveTo>
                    <a:pt x="80" y="808"/>
                  </a:moveTo>
                  <a:cubicBezTo>
                    <a:pt x="78" y="800"/>
                    <a:pt x="77" y="792"/>
                    <a:pt x="77" y="784"/>
                  </a:cubicBezTo>
                  <a:cubicBezTo>
                    <a:pt x="77" y="772"/>
                    <a:pt x="103" y="728"/>
                    <a:pt x="116" y="706"/>
                  </a:cubicBezTo>
                  <a:lnTo>
                    <a:pt x="123" y="695"/>
                  </a:lnTo>
                  <a:cubicBezTo>
                    <a:pt x="125" y="692"/>
                    <a:pt x="126" y="690"/>
                    <a:pt x="127" y="688"/>
                  </a:cubicBezTo>
                  <a:cubicBezTo>
                    <a:pt x="129" y="684"/>
                    <a:pt x="131" y="682"/>
                    <a:pt x="132" y="679"/>
                  </a:cubicBezTo>
                  <a:lnTo>
                    <a:pt x="134" y="675"/>
                  </a:lnTo>
                  <a:cubicBezTo>
                    <a:pt x="144" y="659"/>
                    <a:pt x="202" y="547"/>
                    <a:pt x="217" y="531"/>
                  </a:cubicBezTo>
                  <a:cubicBezTo>
                    <a:pt x="220" y="527"/>
                    <a:pt x="221" y="524"/>
                    <a:pt x="222" y="522"/>
                  </a:cubicBezTo>
                  <a:cubicBezTo>
                    <a:pt x="224" y="516"/>
                    <a:pt x="227" y="510"/>
                    <a:pt x="237" y="497"/>
                  </a:cubicBezTo>
                  <a:cubicBezTo>
                    <a:pt x="262" y="451"/>
                    <a:pt x="286" y="411"/>
                    <a:pt x="313" y="365"/>
                  </a:cubicBezTo>
                  <a:cubicBezTo>
                    <a:pt x="315" y="362"/>
                    <a:pt x="316" y="360"/>
                    <a:pt x="317" y="358"/>
                  </a:cubicBezTo>
                  <a:cubicBezTo>
                    <a:pt x="318" y="357"/>
                    <a:pt x="319" y="355"/>
                    <a:pt x="320" y="354"/>
                  </a:cubicBezTo>
                  <a:lnTo>
                    <a:pt x="434" y="156"/>
                  </a:lnTo>
                  <a:lnTo>
                    <a:pt x="439" y="147"/>
                  </a:lnTo>
                  <a:cubicBezTo>
                    <a:pt x="449" y="128"/>
                    <a:pt x="465" y="98"/>
                    <a:pt x="479" y="89"/>
                  </a:cubicBezTo>
                  <a:cubicBezTo>
                    <a:pt x="489" y="82"/>
                    <a:pt x="500" y="79"/>
                    <a:pt x="511" y="80"/>
                  </a:cubicBezTo>
                  <a:cubicBezTo>
                    <a:pt x="522" y="80"/>
                    <a:pt x="532" y="83"/>
                    <a:pt x="542" y="90"/>
                  </a:cubicBezTo>
                  <a:cubicBezTo>
                    <a:pt x="555" y="99"/>
                    <a:pt x="570" y="128"/>
                    <a:pt x="581" y="147"/>
                  </a:cubicBezTo>
                  <a:lnTo>
                    <a:pt x="586" y="158"/>
                  </a:lnTo>
                  <a:lnTo>
                    <a:pt x="650" y="268"/>
                  </a:lnTo>
                  <a:cubicBezTo>
                    <a:pt x="661" y="285"/>
                    <a:pt x="672" y="305"/>
                    <a:pt x="683" y="325"/>
                  </a:cubicBezTo>
                  <a:cubicBezTo>
                    <a:pt x="693" y="343"/>
                    <a:pt x="703" y="361"/>
                    <a:pt x="714" y="378"/>
                  </a:cubicBezTo>
                  <a:lnTo>
                    <a:pt x="785" y="501"/>
                  </a:lnTo>
                  <a:lnTo>
                    <a:pt x="785" y="501"/>
                  </a:lnTo>
                  <a:cubicBezTo>
                    <a:pt x="786" y="503"/>
                    <a:pt x="787" y="505"/>
                    <a:pt x="788" y="507"/>
                  </a:cubicBezTo>
                  <a:cubicBezTo>
                    <a:pt x="789" y="508"/>
                    <a:pt x="790" y="510"/>
                    <a:pt x="791" y="512"/>
                  </a:cubicBezTo>
                  <a:cubicBezTo>
                    <a:pt x="794" y="517"/>
                    <a:pt x="797" y="522"/>
                    <a:pt x="800" y="527"/>
                  </a:cubicBezTo>
                  <a:cubicBezTo>
                    <a:pt x="845" y="602"/>
                    <a:pt x="888" y="679"/>
                    <a:pt x="931" y="755"/>
                  </a:cubicBezTo>
                  <a:cubicBezTo>
                    <a:pt x="942" y="773"/>
                    <a:pt x="942" y="776"/>
                    <a:pt x="942" y="793"/>
                  </a:cubicBezTo>
                  <a:lnTo>
                    <a:pt x="942" y="797"/>
                  </a:lnTo>
                  <a:cubicBezTo>
                    <a:pt x="942" y="808"/>
                    <a:pt x="935" y="822"/>
                    <a:pt x="923" y="831"/>
                  </a:cubicBezTo>
                  <a:cubicBezTo>
                    <a:pt x="914" y="839"/>
                    <a:pt x="901" y="845"/>
                    <a:pt x="887" y="845"/>
                  </a:cubicBezTo>
                  <a:lnTo>
                    <a:pt x="133" y="845"/>
                  </a:lnTo>
                  <a:cubicBezTo>
                    <a:pt x="126" y="845"/>
                    <a:pt x="119" y="844"/>
                    <a:pt x="112" y="841"/>
                  </a:cubicBezTo>
                  <a:cubicBezTo>
                    <a:pt x="105" y="838"/>
                    <a:pt x="99" y="834"/>
                    <a:pt x="94" y="830"/>
                  </a:cubicBezTo>
                  <a:cubicBezTo>
                    <a:pt x="87" y="823"/>
                    <a:pt x="82" y="816"/>
                    <a:pt x="80" y="8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158F8062-EC6F-E0BA-AABE-EF12435F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486275"/>
              <a:ext cx="52388" cy="176213"/>
            </a:xfrm>
            <a:custGeom>
              <a:avLst/>
              <a:gdLst>
                <a:gd name="T0" fmla="*/ 0 w 107"/>
                <a:gd name="T1" fmla="*/ 62 h 362"/>
                <a:gd name="T2" fmla="*/ 3 w 107"/>
                <a:gd name="T3" fmla="*/ 134 h 362"/>
                <a:gd name="T4" fmla="*/ 6 w 107"/>
                <a:gd name="T5" fmla="*/ 170 h 362"/>
                <a:gd name="T6" fmla="*/ 12 w 107"/>
                <a:gd name="T7" fmla="*/ 278 h 362"/>
                <a:gd name="T8" fmla="*/ 13 w 107"/>
                <a:gd name="T9" fmla="*/ 296 h 362"/>
                <a:gd name="T10" fmla="*/ 44 w 107"/>
                <a:gd name="T11" fmla="*/ 361 h 362"/>
                <a:gd name="T12" fmla="*/ 75 w 107"/>
                <a:gd name="T13" fmla="*/ 345 h 362"/>
                <a:gd name="T14" fmla="*/ 89 w 107"/>
                <a:gd name="T15" fmla="*/ 249 h 362"/>
                <a:gd name="T16" fmla="*/ 91 w 107"/>
                <a:gd name="T17" fmla="*/ 215 h 362"/>
                <a:gd name="T18" fmla="*/ 100 w 107"/>
                <a:gd name="T19" fmla="*/ 132 h 362"/>
                <a:gd name="T20" fmla="*/ 78 w 107"/>
                <a:gd name="T21" fmla="*/ 16 h 362"/>
                <a:gd name="T22" fmla="*/ 0 w 107"/>
                <a:gd name="T23" fmla="*/ 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362">
                  <a:moveTo>
                    <a:pt x="0" y="62"/>
                  </a:moveTo>
                  <a:lnTo>
                    <a:pt x="3" y="134"/>
                  </a:lnTo>
                  <a:cubicBezTo>
                    <a:pt x="4" y="147"/>
                    <a:pt x="4" y="159"/>
                    <a:pt x="6" y="170"/>
                  </a:cubicBezTo>
                  <a:cubicBezTo>
                    <a:pt x="8" y="190"/>
                    <a:pt x="10" y="259"/>
                    <a:pt x="12" y="278"/>
                  </a:cubicBezTo>
                  <a:cubicBezTo>
                    <a:pt x="13" y="284"/>
                    <a:pt x="13" y="290"/>
                    <a:pt x="13" y="296"/>
                  </a:cubicBezTo>
                  <a:cubicBezTo>
                    <a:pt x="15" y="316"/>
                    <a:pt x="19" y="361"/>
                    <a:pt x="44" y="361"/>
                  </a:cubicBezTo>
                  <a:cubicBezTo>
                    <a:pt x="57" y="361"/>
                    <a:pt x="66" y="362"/>
                    <a:pt x="75" y="345"/>
                  </a:cubicBezTo>
                  <a:cubicBezTo>
                    <a:pt x="85" y="324"/>
                    <a:pt x="86" y="276"/>
                    <a:pt x="89" y="249"/>
                  </a:cubicBezTo>
                  <a:cubicBezTo>
                    <a:pt x="91" y="239"/>
                    <a:pt x="90" y="222"/>
                    <a:pt x="91" y="215"/>
                  </a:cubicBezTo>
                  <a:cubicBezTo>
                    <a:pt x="96" y="188"/>
                    <a:pt x="97" y="160"/>
                    <a:pt x="100" y="132"/>
                  </a:cubicBezTo>
                  <a:cubicBezTo>
                    <a:pt x="103" y="100"/>
                    <a:pt x="107" y="33"/>
                    <a:pt x="78" y="16"/>
                  </a:cubicBezTo>
                  <a:cubicBezTo>
                    <a:pt x="51" y="0"/>
                    <a:pt x="0" y="18"/>
                    <a:pt x="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67ED3E0F-AB82-544E-28C0-E4FD0343C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4681538"/>
              <a:ext cx="49213" cy="66675"/>
            </a:xfrm>
            <a:custGeom>
              <a:avLst/>
              <a:gdLst>
                <a:gd name="T0" fmla="*/ 0 w 101"/>
                <a:gd name="T1" fmla="*/ 65 h 137"/>
                <a:gd name="T2" fmla="*/ 14 w 101"/>
                <a:gd name="T3" fmla="*/ 106 h 137"/>
                <a:gd name="T4" fmla="*/ 101 w 101"/>
                <a:gd name="T5" fmla="*/ 76 h 137"/>
                <a:gd name="T6" fmla="*/ 87 w 101"/>
                <a:gd name="T7" fmla="*/ 34 h 137"/>
                <a:gd name="T8" fmla="*/ 0 w 101"/>
                <a:gd name="T9" fmla="*/ 6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37">
                  <a:moveTo>
                    <a:pt x="0" y="65"/>
                  </a:moveTo>
                  <a:cubicBezTo>
                    <a:pt x="0" y="82"/>
                    <a:pt x="2" y="95"/>
                    <a:pt x="14" y="106"/>
                  </a:cubicBezTo>
                  <a:cubicBezTo>
                    <a:pt x="50" y="137"/>
                    <a:pt x="101" y="112"/>
                    <a:pt x="101" y="76"/>
                  </a:cubicBezTo>
                  <a:cubicBezTo>
                    <a:pt x="101" y="58"/>
                    <a:pt x="100" y="46"/>
                    <a:pt x="87" y="34"/>
                  </a:cubicBezTo>
                  <a:cubicBezTo>
                    <a:pt x="52" y="0"/>
                    <a:pt x="0" y="30"/>
                    <a:pt x="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64326BA-CAA6-9807-AE12-F02A531A3D68}"/>
              </a:ext>
            </a:extLst>
          </p:cNvPr>
          <p:cNvGrpSpPr/>
          <p:nvPr/>
        </p:nvGrpSpPr>
        <p:grpSpPr>
          <a:xfrm>
            <a:off x="676948" y="1658301"/>
            <a:ext cx="663665" cy="663665"/>
            <a:chOff x="676948" y="1658301"/>
            <a:chExt cx="663665" cy="66366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37EE56A-7812-2F4C-7D1D-CED39409969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314">
              <a:extLst>
                <a:ext uri="{FF2B5EF4-FFF2-40B4-BE49-F238E27FC236}">
                  <a16:creationId xmlns:a16="http://schemas.microsoft.com/office/drawing/2014/main" id="{0F26B435-D383-5BD5-3F59-AE2393207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CE5D7A4-5062-9D40-8477-A20414B7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B6572E14-FD1A-FDBA-F84D-EF836EAC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317">
              <a:extLst>
                <a:ext uri="{FF2B5EF4-FFF2-40B4-BE49-F238E27FC236}">
                  <a16:creationId xmlns:a16="http://schemas.microsoft.com/office/drawing/2014/main" id="{FECE3307-7228-A9BC-2134-7504C15B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Freeform 6">
            <a:extLst>
              <a:ext uri="{FF2B5EF4-FFF2-40B4-BE49-F238E27FC236}">
                <a16:creationId xmlns:a16="http://schemas.microsoft.com/office/drawing/2014/main" id="{B592F457-9BCC-6869-8EF1-07A8C43A1F0E}"/>
              </a:ext>
            </a:extLst>
          </p:cNvPr>
          <p:cNvSpPr>
            <a:spLocks noEditPoints="1"/>
          </p:cNvSpPr>
          <p:nvPr/>
        </p:nvSpPr>
        <p:spPr bwMode="auto">
          <a:xfrm>
            <a:off x="6680435" y="3691155"/>
            <a:ext cx="177982" cy="148709"/>
          </a:xfrm>
          <a:custGeom>
            <a:avLst/>
            <a:gdLst>
              <a:gd name="T0" fmla="*/ 274 w 492"/>
              <a:gd name="T1" fmla="*/ 359 h 414"/>
              <a:gd name="T2" fmla="*/ 213 w 492"/>
              <a:gd name="T3" fmla="*/ 359 h 414"/>
              <a:gd name="T4" fmla="*/ 213 w 492"/>
              <a:gd name="T5" fmla="*/ 193 h 414"/>
              <a:gd name="T6" fmla="*/ 212 w 492"/>
              <a:gd name="T7" fmla="*/ 183 h 414"/>
              <a:gd name="T8" fmla="*/ 210 w 492"/>
              <a:gd name="T9" fmla="*/ 175 h 414"/>
              <a:gd name="T10" fmla="*/ 205 w 492"/>
              <a:gd name="T11" fmla="*/ 168 h 414"/>
              <a:gd name="T12" fmla="*/ 198 w 492"/>
              <a:gd name="T13" fmla="*/ 162 h 414"/>
              <a:gd name="T14" fmla="*/ 178 w 492"/>
              <a:gd name="T15" fmla="*/ 160 h 414"/>
              <a:gd name="T16" fmla="*/ 132 w 492"/>
              <a:gd name="T17" fmla="*/ 159 h 414"/>
              <a:gd name="T18" fmla="*/ 79 w 492"/>
              <a:gd name="T19" fmla="*/ 160 h 414"/>
              <a:gd name="T20" fmla="*/ 55 w 492"/>
              <a:gd name="T21" fmla="*/ 162 h 414"/>
              <a:gd name="T22" fmla="*/ 39 w 492"/>
              <a:gd name="T23" fmla="*/ 213 h 414"/>
              <a:gd name="T24" fmla="*/ 39 w 492"/>
              <a:gd name="T25" fmla="*/ 226 h 414"/>
              <a:gd name="T26" fmla="*/ 39 w 492"/>
              <a:gd name="T27" fmla="*/ 359 h 414"/>
              <a:gd name="T28" fmla="*/ 34 w 492"/>
              <a:gd name="T29" fmla="*/ 359 h 414"/>
              <a:gd name="T30" fmla="*/ 19 w 492"/>
              <a:gd name="T31" fmla="*/ 360 h 414"/>
              <a:gd name="T32" fmla="*/ 7 w 492"/>
              <a:gd name="T33" fmla="*/ 366 h 414"/>
              <a:gd name="T34" fmla="*/ 7 w 492"/>
              <a:gd name="T35" fmla="*/ 367 h 414"/>
              <a:gd name="T36" fmla="*/ 2 w 492"/>
              <a:gd name="T37" fmla="*/ 375 h 414"/>
              <a:gd name="T38" fmla="*/ 0 w 492"/>
              <a:gd name="T39" fmla="*/ 386 h 414"/>
              <a:gd name="T40" fmla="*/ 2 w 492"/>
              <a:gd name="T41" fmla="*/ 397 h 414"/>
              <a:gd name="T42" fmla="*/ 7 w 492"/>
              <a:gd name="T43" fmla="*/ 405 h 414"/>
              <a:gd name="T44" fmla="*/ 7 w 492"/>
              <a:gd name="T45" fmla="*/ 405 h 414"/>
              <a:gd name="T46" fmla="*/ 39 w 492"/>
              <a:gd name="T47" fmla="*/ 413 h 414"/>
              <a:gd name="T48" fmla="*/ 452 w 492"/>
              <a:gd name="T49" fmla="*/ 413 h 414"/>
              <a:gd name="T50" fmla="*/ 484 w 492"/>
              <a:gd name="T51" fmla="*/ 405 h 414"/>
              <a:gd name="T52" fmla="*/ 484 w 492"/>
              <a:gd name="T53" fmla="*/ 405 h 414"/>
              <a:gd name="T54" fmla="*/ 490 w 492"/>
              <a:gd name="T55" fmla="*/ 396 h 414"/>
              <a:gd name="T56" fmla="*/ 492 w 492"/>
              <a:gd name="T57" fmla="*/ 386 h 414"/>
              <a:gd name="T58" fmla="*/ 490 w 492"/>
              <a:gd name="T59" fmla="*/ 376 h 414"/>
              <a:gd name="T60" fmla="*/ 484 w 492"/>
              <a:gd name="T61" fmla="*/ 367 h 414"/>
              <a:gd name="T62" fmla="*/ 484 w 492"/>
              <a:gd name="T63" fmla="*/ 367 h 414"/>
              <a:gd name="T64" fmla="*/ 472 w 492"/>
              <a:gd name="T65" fmla="*/ 360 h 414"/>
              <a:gd name="T66" fmla="*/ 457 w 492"/>
              <a:gd name="T67" fmla="*/ 359 h 414"/>
              <a:gd name="T68" fmla="*/ 452 w 492"/>
              <a:gd name="T69" fmla="*/ 359 h 414"/>
              <a:gd name="T70" fmla="*/ 452 w 492"/>
              <a:gd name="T71" fmla="*/ 38 h 414"/>
              <a:gd name="T72" fmla="*/ 451 w 492"/>
              <a:gd name="T73" fmla="*/ 23 h 414"/>
              <a:gd name="T74" fmla="*/ 447 w 492"/>
              <a:gd name="T75" fmla="*/ 11 h 414"/>
              <a:gd name="T76" fmla="*/ 437 w 492"/>
              <a:gd name="T77" fmla="*/ 3 h 414"/>
              <a:gd name="T78" fmla="*/ 421 w 492"/>
              <a:gd name="T79" fmla="*/ 0 h 414"/>
              <a:gd name="T80" fmla="*/ 310 w 492"/>
              <a:gd name="T81" fmla="*/ 0 h 414"/>
              <a:gd name="T82" fmla="*/ 294 w 492"/>
              <a:gd name="T83" fmla="*/ 3 h 414"/>
              <a:gd name="T84" fmla="*/ 284 w 492"/>
              <a:gd name="T85" fmla="*/ 10 h 414"/>
              <a:gd name="T86" fmla="*/ 280 w 492"/>
              <a:gd name="T87" fmla="*/ 21 h 414"/>
              <a:gd name="T88" fmla="*/ 278 w 492"/>
              <a:gd name="T89" fmla="*/ 37 h 414"/>
              <a:gd name="T90" fmla="*/ 278 w 492"/>
              <a:gd name="T91" fmla="*/ 359 h 414"/>
              <a:gd name="T92" fmla="*/ 274 w 492"/>
              <a:gd name="T93" fmla="*/ 359 h 414"/>
              <a:gd name="T94" fmla="*/ 154 w 492"/>
              <a:gd name="T95" fmla="*/ 359 h 414"/>
              <a:gd name="T96" fmla="*/ 93 w 492"/>
              <a:gd name="T97" fmla="*/ 359 h 414"/>
              <a:gd name="T98" fmla="*/ 93 w 492"/>
              <a:gd name="T99" fmla="*/ 214 h 414"/>
              <a:gd name="T100" fmla="*/ 159 w 492"/>
              <a:gd name="T101" fmla="*/ 214 h 414"/>
              <a:gd name="T102" fmla="*/ 159 w 492"/>
              <a:gd name="T103" fmla="*/ 359 h 414"/>
              <a:gd name="T104" fmla="*/ 154 w 492"/>
              <a:gd name="T105" fmla="*/ 359 h 414"/>
              <a:gd name="T106" fmla="*/ 393 w 492"/>
              <a:gd name="T107" fmla="*/ 359 h 414"/>
              <a:gd name="T108" fmla="*/ 332 w 492"/>
              <a:gd name="T109" fmla="*/ 359 h 414"/>
              <a:gd name="T110" fmla="*/ 332 w 492"/>
              <a:gd name="T111" fmla="*/ 54 h 414"/>
              <a:gd name="T112" fmla="*/ 398 w 492"/>
              <a:gd name="T113" fmla="*/ 54 h 414"/>
              <a:gd name="T114" fmla="*/ 398 w 492"/>
              <a:gd name="T115" fmla="*/ 359 h 414"/>
              <a:gd name="T116" fmla="*/ 393 w 492"/>
              <a:gd name="T117" fmla="*/ 3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2" h="414">
                <a:moveTo>
                  <a:pt x="274" y="359"/>
                </a:moveTo>
                <a:lnTo>
                  <a:pt x="213" y="359"/>
                </a:lnTo>
                <a:lnTo>
                  <a:pt x="213" y="193"/>
                </a:lnTo>
                <a:cubicBezTo>
                  <a:pt x="213" y="189"/>
                  <a:pt x="213" y="186"/>
                  <a:pt x="212" y="183"/>
                </a:cubicBezTo>
                <a:cubicBezTo>
                  <a:pt x="212" y="180"/>
                  <a:pt x="211" y="177"/>
                  <a:pt x="210" y="175"/>
                </a:cubicBezTo>
                <a:cubicBezTo>
                  <a:pt x="209" y="172"/>
                  <a:pt x="207" y="170"/>
                  <a:pt x="205" y="168"/>
                </a:cubicBezTo>
                <a:cubicBezTo>
                  <a:pt x="203" y="166"/>
                  <a:pt x="201" y="164"/>
                  <a:pt x="198" y="162"/>
                </a:cubicBezTo>
                <a:cubicBezTo>
                  <a:pt x="196" y="162"/>
                  <a:pt x="188" y="161"/>
                  <a:pt x="178" y="160"/>
                </a:cubicBezTo>
                <a:cubicBezTo>
                  <a:pt x="165" y="160"/>
                  <a:pt x="148" y="159"/>
                  <a:pt x="132" y="159"/>
                </a:cubicBezTo>
                <a:cubicBezTo>
                  <a:pt x="113" y="159"/>
                  <a:pt x="94" y="159"/>
                  <a:pt x="79" y="160"/>
                </a:cubicBezTo>
                <a:cubicBezTo>
                  <a:pt x="66" y="161"/>
                  <a:pt x="57" y="161"/>
                  <a:pt x="55" y="162"/>
                </a:cubicBezTo>
                <a:cubicBezTo>
                  <a:pt x="37" y="170"/>
                  <a:pt x="38" y="190"/>
                  <a:pt x="39" y="213"/>
                </a:cubicBezTo>
                <a:cubicBezTo>
                  <a:pt x="39" y="216"/>
                  <a:pt x="39" y="222"/>
                  <a:pt x="39" y="226"/>
                </a:cubicBezTo>
                <a:lnTo>
                  <a:pt x="39" y="359"/>
                </a:lnTo>
                <a:lnTo>
                  <a:pt x="34" y="359"/>
                </a:lnTo>
                <a:cubicBezTo>
                  <a:pt x="29" y="359"/>
                  <a:pt x="24" y="359"/>
                  <a:pt x="19" y="360"/>
                </a:cubicBezTo>
                <a:cubicBezTo>
                  <a:pt x="15" y="361"/>
                  <a:pt x="11" y="363"/>
                  <a:pt x="7" y="366"/>
                </a:cubicBezTo>
                <a:lnTo>
                  <a:pt x="7" y="367"/>
                </a:lnTo>
                <a:cubicBezTo>
                  <a:pt x="5" y="369"/>
                  <a:pt x="3" y="372"/>
                  <a:pt x="2" y="375"/>
                </a:cubicBezTo>
                <a:cubicBezTo>
                  <a:pt x="0" y="379"/>
                  <a:pt x="0" y="382"/>
                  <a:pt x="0" y="386"/>
                </a:cubicBezTo>
                <a:cubicBezTo>
                  <a:pt x="0" y="389"/>
                  <a:pt x="0" y="393"/>
                  <a:pt x="2" y="397"/>
                </a:cubicBezTo>
                <a:cubicBezTo>
                  <a:pt x="3" y="400"/>
                  <a:pt x="5" y="402"/>
                  <a:pt x="7" y="405"/>
                </a:cubicBezTo>
                <a:lnTo>
                  <a:pt x="7" y="405"/>
                </a:lnTo>
                <a:cubicBezTo>
                  <a:pt x="16" y="414"/>
                  <a:pt x="27" y="414"/>
                  <a:pt x="39" y="413"/>
                </a:cubicBezTo>
                <a:cubicBezTo>
                  <a:pt x="79" y="407"/>
                  <a:pt x="412" y="407"/>
                  <a:pt x="452" y="413"/>
                </a:cubicBezTo>
                <a:cubicBezTo>
                  <a:pt x="464" y="414"/>
                  <a:pt x="475" y="414"/>
                  <a:pt x="484" y="405"/>
                </a:cubicBezTo>
                <a:lnTo>
                  <a:pt x="484" y="405"/>
                </a:lnTo>
                <a:cubicBezTo>
                  <a:pt x="486" y="402"/>
                  <a:pt x="488" y="399"/>
                  <a:pt x="490" y="396"/>
                </a:cubicBezTo>
                <a:cubicBezTo>
                  <a:pt x="491" y="393"/>
                  <a:pt x="492" y="389"/>
                  <a:pt x="492" y="386"/>
                </a:cubicBezTo>
                <a:cubicBezTo>
                  <a:pt x="492" y="382"/>
                  <a:pt x="491" y="379"/>
                  <a:pt x="490" y="376"/>
                </a:cubicBezTo>
                <a:cubicBezTo>
                  <a:pt x="489" y="373"/>
                  <a:pt x="487" y="370"/>
                  <a:pt x="484" y="367"/>
                </a:cubicBezTo>
                <a:lnTo>
                  <a:pt x="484" y="367"/>
                </a:lnTo>
                <a:cubicBezTo>
                  <a:pt x="480" y="363"/>
                  <a:pt x="476" y="361"/>
                  <a:pt x="472" y="360"/>
                </a:cubicBezTo>
                <a:cubicBezTo>
                  <a:pt x="467" y="359"/>
                  <a:pt x="462" y="359"/>
                  <a:pt x="457" y="359"/>
                </a:cubicBezTo>
                <a:lnTo>
                  <a:pt x="452" y="359"/>
                </a:lnTo>
                <a:lnTo>
                  <a:pt x="452" y="38"/>
                </a:lnTo>
                <a:cubicBezTo>
                  <a:pt x="452" y="32"/>
                  <a:pt x="452" y="27"/>
                  <a:pt x="451" y="23"/>
                </a:cubicBezTo>
                <a:cubicBezTo>
                  <a:pt x="450" y="18"/>
                  <a:pt x="449" y="15"/>
                  <a:pt x="447" y="11"/>
                </a:cubicBezTo>
                <a:cubicBezTo>
                  <a:pt x="444" y="8"/>
                  <a:pt x="441" y="5"/>
                  <a:pt x="437" y="3"/>
                </a:cubicBezTo>
                <a:cubicBezTo>
                  <a:pt x="433" y="1"/>
                  <a:pt x="428" y="0"/>
                  <a:pt x="421" y="0"/>
                </a:cubicBezTo>
                <a:lnTo>
                  <a:pt x="310" y="0"/>
                </a:lnTo>
                <a:cubicBezTo>
                  <a:pt x="304" y="0"/>
                  <a:pt x="298" y="1"/>
                  <a:pt x="294" y="3"/>
                </a:cubicBezTo>
                <a:cubicBezTo>
                  <a:pt x="290" y="4"/>
                  <a:pt x="287" y="7"/>
                  <a:pt x="284" y="10"/>
                </a:cubicBezTo>
                <a:cubicBezTo>
                  <a:pt x="282" y="13"/>
                  <a:pt x="280" y="17"/>
                  <a:pt x="280" y="21"/>
                </a:cubicBezTo>
                <a:cubicBezTo>
                  <a:pt x="279" y="26"/>
                  <a:pt x="278" y="31"/>
                  <a:pt x="278" y="37"/>
                </a:cubicBezTo>
                <a:lnTo>
                  <a:pt x="278" y="359"/>
                </a:lnTo>
                <a:lnTo>
                  <a:pt x="274" y="359"/>
                </a:lnTo>
                <a:close/>
                <a:moveTo>
                  <a:pt x="154" y="359"/>
                </a:moveTo>
                <a:lnTo>
                  <a:pt x="93" y="359"/>
                </a:lnTo>
                <a:lnTo>
                  <a:pt x="93" y="214"/>
                </a:lnTo>
                <a:lnTo>
                  <a:pt x="159" y="214"/>
                </a:lnTo>
                <a:lnTo>
                  <a:pt x="159" y="359"/>
                </a:lnTo>
                <a:lnTo>
                  <a:pt x="154" y="359"/>
                </a:lnTo>
                <a:close/>
                <a:moveTo>
                  <a:pt x="393" y="359"/>
                </a:moveTo>
                <a:lnTo>
                  <a:pt x="332" y="359"/>
                </a:lnTo>
                <a:lnTo>
                  <a:pt x="332" y="54"/>
                </a:lnTo>
                <a:lnTo>
                  <a:pt x="398" y="54"/>
                </a:lnTo>
                <a:lnTo>
                  <a:pt x="398" y="359"/>
                </a:lnTo>
                <a:lnTo>
                  <a:pt x="393" y="35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1D21728-E06A-4540-9438-EDA5C48DC921}"/>
              </a:ext>
            </a:extLst>
          </p:cNvPr>
          <p:cNvSpPr>
            <a:spLocks noEditPoints="1"/>
          </p:cNvSpPr>
          <p:nvPr/>
        </p:nvSpPr>
        <p:spPr bwMode="auto">
          <a:xfrm>
            <a:off x="790481" y="3594081"/>
            <a:ext cx="408919" cy="413193"/>
          </a:xfrm>
          <a:custGeom>
            <a:avLst/>
            <a:gdLst>
              <a:gd name="T0" fmla="*/ 913 w 930"/>
              <a:gd name="T1" fmla="*/ 216 h 942"/>
              <a:gd name="T2" fmla="*/ 899 w 930"/>
              <a:gd name="T3" fmla="*/ 156 h 942"/>
              <a:gd name="T4" fmla="*/ 785 w 930"/>
              <a:gd name="T5" fmla="*/ 155 h 942"/>
              <a:gd name="T6" fmla="*/ 771 w 930"/>
              <a:gd name="T7" fmla="*/ 17 h 942"/>
              <a:gd name="T8" fmla="*/ 682 w 930"/>
              <a:gd name="T9" fmla="*/ 65 h 942"/>
              <a:gd name="T10" fmla="*/ 198 w 930"/>
              <a:gd name="T11" fmla="*/ 96 h 942"/>
              <a:gd name="T12" fmla="*/ 118 w 930"/>
              <a:gd name="T13" fmla="*/ 168 h 942"/>
              <a:gd name="T14" fmla="*/ 5 w 930"/>
              <a:gd name="T15" fmla="*/ 519 h 942"/>
              <a:gd name="T16" fmla="*/ 297 w 930"/>
              <a:gd name="T17" fmla="*/ 906 h 942"/>
              <a:gd name="T18" fmla="*/ 739 w 930"/>
              <a:gd name="T19" fmla="*/ 848 h 942"/>
              <a:gd name="T20" fmla="*/ 795 w 930"/>
              <a:gd name="T21" fmla="*/ 801 h 942"/>
              <a:gd name="T22" fmla="*/ 927 w 930"/>
              <a:gd name="T23" fmla="*/ 510 h 942"/>
              <a:gd name="T24" fmla="*/ 892 w 930"/>
              <a:gd name="T25" fmla="*/ 294 h 942"/>
              <a:gd name="T26" fmla="*/ 874 w 930"/>
              <a:gd name="T27" fmla="*/ 253 h 942"/>
              <a:gd name="T28" fmla="*/ 641 w 930"/>
              <a:gd name="T29" fmla="*/ 207 h 942"/>
              <a:gd name="T30" fmla="*/ 672 w 930"/>
              <a:gd name="T31" fmla="*/ 169 h 942"/>
              <a:gd name="T32" fmla="*/ 721 w 930"/>
              <a:gd name="T33" fmla="*/ 133 h 942"/>
              <a:gd name="T34" fmla="*/ 778 w 930"/>
              <a:gd name="T35" fmla="*/ 219 h 942"/>
              <a:gd name="T36" fmla="*/ 756 w 930"/>
              <a:gd name="T37" fmla="*/ 282 h 942"/>
              <a:gd name="T38" fmla="*/ 641 w 930"/>
              <a:gd name="T39" fmla="*/ 299 h 942"/>
              <a:gd name="T40" fmla="*/ 587 w 930"/>
              <a:gd name="T41" fmla="*/ 398 h 942"/>
              <a:gd name="T42" fmla="*/ 602 w 930"/>
              <a:gd name="T43" fmla="*/ 540 h 942"/>
              <a:gd name="T44" fmla="*/ 359 w 930"/>
              <a:gd name="T45" fmla="*/ 581 h 942"/>
              <a:gd name="T46" fmla="*/ 359 w 930"/>
              <a:gd name="T47" fmla="*/ 368 h 942"/>
              <a:gd name="T48" fmla="*/ 542 w 930"/>
              <a:gd name="T49" fmla="*/ 346 h 942"/>
              <a:gd name="T50" fmla="*/ 497 w 930"/>
              <a:gd name="T51" fmla="*/ 397 h 942"/>
              <a:gd name="T52" fmla="*/ 443 w 930"/>
              <a:gd name="T53" fmla="*/ 498 h 942"/>
              <a:gd name="T54" fmla="*/ 527 w 930"/>
              <a:gd name="T55" fmla="*/ 459 h 942"/>
              <a:gd name="T56" fmla="*/ 828 w 930"/>
              <a:gd name="T57" fmla="*/ 304 h 942"/>
              <a:gd name="T58" fmla="*/ 852 w 930"/>
              <a:gd name="T59" fmla="*/ 375 h 942"/>
              <a:gd name="T60" fmla="*/ 823 w 930"/>
              <a:gd name="T61" fmla="*/ 652 h 942"/>
              <a:gd name="T62" fmla="*/ 775 w 930"/>
              <a:gd name="T63" fmla="*/ 726 h 942"/>
              <a:gd name="T64" fmla="*/ 216 w 930"/>
              <a:gd name="T65" fmla="*/ 787 h 942"/>
              <a:gd name="T66" fmla="*/ 124 w 930"/>
              <a:gd name="T67" fmla="*/ 682 h 942"/>
              <a:gd name="T68" fmla="*/ 296 w 930"/>
              <a:gd name="T69" fmla="*/ 113 h 942"/>
              <a:gd name="T70" fmla="*/ 631 w 930"/>
              <a:gd name="T71" fmla="*/ 112 h 942"/>
              <a:gd name="T72" fmla="*/ 597 w 930"/>
              <a:gd name="T73" fmla="*/ 154 h 942"/>
              <a:gd name="T74" fmla="*/ 577 w 930"/>
              <a:gd name="T75" fmla="*/ 283 h 942"/>
              <a:gd name="T76" fmla="*/ 551 w 930"/>
              <a:gd name="T77" fmla="*/ 279 h 942"/>
              <a:gd name="T78" fmla="*/ 409 w 930"/>
              <a:gd name="T79" fmla="*/ 268 h 942"/>
              <a:gd name="T80" fmla="*/ 297 w 930"/>
              <a:gd name="T81" fmla="*/ 342 h 942"/>
              <a:gd name="T82" fmla="*/ 272 w 930"/>
              <a:gd name="T83" fmla="*/ 567 h 942"/>
              <a:gd name="T84" fmla="*/ 525 w 930"/>
              <a:gd name="T85" fmla="*/ 681 h 942"/>
              <a:gd name="T86" fmla="*/ 608 w 930"/>
              <a:gd name="T87" fmla="*/ 635 h 942"/>
              <a:gd name="T88" fmla="*/ 674 w 930"/>
              <a:gd name="T89" fmla="*/ 524 h 942"/>
              <a:gd name="T90" fmla="*/ 653 w 930"/>
              <a:gd name="T91" fmla="*/ 369 h 942"/>
              <a:gd name="T92" fmla="*/ 674 w 930"/>
              <a:gd name="T93" fmla="*/ 363 h 942"/>
              <a:gd name="T94" fmla="*/ 793 w 930"/>
              <a:gd name="T95" fmla="*/ 33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0" h="942">
                <a:moveTo>
                  <a:pt x="876" y="251"/>
                </a:moveTo>
                <a:cubicBezTo>
                  <a:pt x="885" y="244"/>
                  <a:pt x="893" y="236"/>
                  <a:pt x="901" y="227"/>
                </a:cubicBezTo>
                <a:cubicBezTo>
                  <a:pt x="905" y="223"/>
                  <a:pt x="909" y="219"/>
                  <a:pt x="913" y="216"/>
                </a:cubicBezTo>
                <a:lnTo>
                  <a:pt x="916" y="213"/>
                </a:lnTo>
                <a:cubicBezTo>
                  <a:pt x="920" y="209"/>
                  <a:pt x="925" y="204"/>
                  <a:pt x="926" y="196"/>
                </a:cubicBezTo>
                <a:cubicBezTo>
                  <a:pt x="930" y="167"/>
                  <a:pt x="917" y="158"/>
                  <a:pt x="899" y="156"/>
                </a:cubicBezTo>
                <a:cubicBezTo>
                  <a:pt x="890" y="155"/>
                  <a:pt x="881" y="155"/>
                  <a:pt x="872" y="155"/>
                </a:cubicBezTo>
                <a:lnTo>
                  <a:pt x="865" y="155"/>
                </a:lnTo>
                <a:lnTo>
                  <a:pt x="785" y="155"/>
                </a:lnTo>
                <a:lnTo>
                  <a:pt x="785" y="75"/>
                </a:lnTo>
                <a:cubicBezTo>
                  <a:pt x="785" y="71"/>
                  <a:pt x="785" y="67"/>
                  <a:pt x="785" y="62"/>
                </a:cubicBezTo>
                <a:cubicBezTo>
                  <a:pt x="785" y="43"/>
                  <a:pt x="786" y="28"/>
                  <a:pt x="771" y="17"/>
                </a:cubicBezTo>
                <a:cubicBezTo>
                  <a:pt x="748" y="0"/>
                  <a:pt x="726" y="23"/>
                  <a:pt x="708" y="43"/>
                </a:cubicBezTo>
                <a:cubicBezTo>
                  <a:pt x="700" y="52"/>
                  <a:pt x="692" y="60"/>
                  <a:pt x="685" y="64"/>
                </a:cubicBezTo>
                <a:lnTo>
                  <a:pt x="682" y="65"/>
                </a:lnTo>
                <a:lnTo>
                  <a:pt x="680" y="64"/>
                </a:lnTo>
                <a:cubicBezTo>
                  <a:pt x="606" y="24"/>
                  <a:pt x="520" y="7"/>
                  <a:pt x="435" y="13"/>
                </a:cubicBezTo>
                <a:cubicBezTo>
                  <a:pt x="351" y="19"/>
                  <a:pt x="268" y="46"/>
                  <a:pt x="198" y="96"/>
                </a:cubicBezTo>
                <a:cubicBezTo>
                  <a:pt x="188" y="104"/>
                  <a:pt x="178" y="111"/>
                  <a:pt x="169" y="119"/>
                </a:cubicBezTo>
                <a:cubicBezTo>
                  <a:pt x="159" y="127"/>
                  <a:pt x="150" y="135"/>
                  <a:pt x="142" y="143"/>
                </a:cubicBezTo>
                <a:cubicBezTo>
                  <a:pt x="137" y="148"/>
                  <a:pt x="127" y="158"/>
                  <a:pt x="118" y="168"/>
                </a:cubicBezTo>
                <a:cubicBezTo>
                  <a:pt x="109" y="179"/>
                  <a:pt x="99" y="191"/>
                  <a:pt x="94" y="199"/>
                </a:cubicBezTo>
                <a:cubicBezTo>
                  <a:pt x="60" y="246"/>
                  <a:pt x="35" y="295"/>
                  <a:pt x="20" y="348"/>
                </a:cubicBezTo>
                <a:cubicBezTo>
                  <a:pt x="5" y="401"/>
                  <a:pt x="0" y="457"/>
                  <a:pt x="5" y="519"/>
                </a:cubicBezTo>
                <a:cubicBezTo>
                  <a:pt x="10" y="584"/>
                  <a:pt x="32" y="648"/>
                  <a:pt x="64" y="704"/>
                </a:cubicBezTo>
                <a:cubicBezTo>
                  <a:pt x="98" y="763"/>
                  <a:pt x="143" y="814"/>
                  <a:pt x="192" y="849"/>
                </a:cubicBezTo>
                <a:cubicBezTo>
                  <a:pt x="227" y="873"/>
                  <a:pt x="261" y="892"/>
                  <a:pt x="297" y="906"/>
                </a:cubicBezTo>
                <a:cubicBezTo>
                  <a:pt x="333" y="921"/>
                  <a:pt x="372" y="930"/>
                  <a:pt x="417" y="935"/>
                </a:cubicBezTo>
                <a:cubicBezTo>
                  <a:pt x="475" y="942"/>
                  <a:pt x="533" y="936"/>
                  <a:pt x="586" y="922"/>
                </a:cubicBezTo>
                <a:cubicBezTo>
                  <a:pt x="645" y="906"/>
                  <a:pt x="698" y="879"/>
                  <a:pt x="739" y="848"/>
                </a:cubicBezTo>
                <a:lnTo>
                  <a:pt x="768" y="825"/>
                </a:lnTo>
                <a:cubicBezTo>
                  <a:pt x="772" y="822"/>
                  <a:pt x="775" y="819"/>
                  <a:pt x="779" y="816"/>
                </a:cubicBezTo>
                <a:cubicBezTo>
                  <a:pt x="784" y="811"/>
                  <a:pt x="789" y="807"/>
                  <a:pt x="795" y="801"/>
                </a:cubicBezTo>
                <a:cubicBezTo>
                  <a:pt x="821" y="773"/>
                  <a:pt x="844" y="744"/>
                  <a:pt x="864" y="712"/>
                </a:cubicBezTo>
                <a:cubicBezTo>
                  <a:pt x="883" y="680"/>
                  <a:pt x="898" y="645"/>
                  <a:pt x="910" y="605"/>
                </a:cubicBezTo>
                <a:cubicBezTo>
                  <a:pt x="918" y="574"/>
                  <a:pt x="924" y="543"/>
                  <a:pt x="927" y="510"/>
                </a:cubicBezTo>
                <a:cubicBezTo>
                  <a:pt x="929" y="479"/>
                  <a:pt x="929" y="448"/>
                  <a:pt x="925" y="417"/>
                </a:cubicBezTo>
                <a:cubicBezTo>
                  <a:pt x="922" y="393"/>
                  <a:pt x="918" y="373"/>
                  <a:pt x="912" y="354"/>
                </a:cubicBezTo>
                <a:cubicBezTo>
                  <a:pt x="907" y="334"/>
                  <a:pt x="900" y="316"/>
                  <a:pt x="892" y="294"/>
                </a:cubicBezTo>
                <a:cubicBezTo>
                  <a:pt x="890" y="289"/>
                  <a:pt x="887" y="284"/>
                  <a:pt x="884" y="279"/>
                </a:cubicBezTo>
                <a:cubicBezTo>
                  <a:pt x="881" y="271"/>
                  <a:pt x="877" y="263"/>
                  <a:pt x="875" y="256"/>
                </a:cubicBezTo>
                <a:lnTo>
                  <a:pt x="874" y="253"/>
                </a:lnTo>
                <a:lnTo>
                  <a:pt x="876" y="251"/>
                </a:lnTo>
                <a:close/>
                <a:moveTo>
                  <a:pt x="641" y="294"/>
                </a:moveTo>
                <a:lnTo>
                  <a:pt x="641" y="207"/>
                </a:lnTo>
                <a:cubicBezTo>
                  <a:pt x="641" y="199"/>
                  <a:pt x="650" y="192"/>
                  <a:pt x="656" y="186"/>
                </a:cubicBezTo>
                <a:lnTo>
                  <a:pt x="659" y="183"/>
                </a:lnTo>
                <a:cubicBezTo>
                  <a:pt x="662" y="180"/>
                  <a:pt x="667" y="175"/>
                  <a:pt x="672" y="169"/>
                </a:cubicBezTo>
                <a:cubicBezTo>
                  <a:pt x="687" y="154"/>
                  <a:pt x="706" y="135"/>
                  <a:pt x="713" y="129"/>
                </a:cubicBezTo>
                <a:lnTo>
                  <a:pt x="721" y="123"/>
                </a:lnTo>
                <a:lnTo>
                  <a:pt x="721" y="133"/>
                </a:lnTo>
                <a:cubicBezTo>
                  <a:pt x="721" y="138"/>
                  <a:pt x="721" y="143"/>
                  <a:pt x="721" y="149"/>
                </a:cubicBezTo>
                <a:cubicBezTo>
                  <a:pt x="720" y="173"/>
                  <a:pt x="719" y="200"/>
                  <a:pt x="731" y="210"/>
                </a:cubicBezTo>
                <a:cubicBezTo>
                  <a:pt x="742" y="220"/>
                  <a:pt x="760" y="219"/>
                  <a:pt x="778" y="219"/>
                </a:cubicBezTo>
                <a:cubicBezTo>
                  <a:pt x="788" y="218"/>
                  <a:pt x="798" y="218"/>
                  <a:pt x="808" y="219"/>
                </a:cubicBezTo>
                <a:lnTo>
                  <a:pt x="817" y="221"/>
                </a:lnTo>
                <a:lnTo>
                  <a:pt x="756" y="282"/>
                </a:lnTo>
                <a:cubicBezTo>
                  <a:pt x="755" y="283"/>
                  <a:pt x="754" y="284"/>
                  <a:pt x="753" y="285"/>
                </a:cubicBezTo>
                <a:cubicBezTo>
                  <a:pt x="748" y="291"/>
                  <a:pt x="740" y="299"/>
                  <a:pt x="733" y="299"/>
                </a:cubicBezTo>
                <a:lnTo>
                  <a:pt x="641" y="299"/>
                </a:lnTo>
                <a:lnTo>
                  <a:pt x="641" y="294"/>
                </a:lnTo>
                <a:close/>
                <a:moveTo>
                  <a:pt x="527" y="459"/>
                </a:moveTo>
                <a:cubicBezTo>
                  <a:pt x="555" y="432"/>
                  <a:pt x="587" y="399"/>
                  <a:pt x="587" y="398"/>
                </a:cubicBezTo>
                <a:lnTo>
                  <a:pt x="592" y="390"/>
                </a:lnTo>
                <a:lnTo>
                  <a:pt x="596" y="398"/>
                </a:lnTo>
                <a:cubicBezTo>
                  <a:pt x="623" y="451"/>
                  <a:pt x="621" y="501"/>
                  <a:pt x="602" y="540"/>
                </a:cubicBezTo>
                <a:cubicBezTo>
                  <a:pt x="591" y="563"/>
                  <a:pt x="574" y="582"/>
                  <a:pt x="554" y="596"/>
                </a:cubicBezTo>
                <a:cubicBezTo>
                  <a:pt x="534" y="611"/>
                  <a:pt x="510" y="621"/>
                  <a:pt x="485" y="624"/>
                </a:cubicBezTo>
                <a:cubicBezTo>
                  <a:pt x="442" y="630"/>
                  <a:pt x="396" y="618"/>
                  <a:pt x="359" y="581"/>
                </a:cubicBezTo>
                <a:cubicBezTo>
                  <a:pt x="339" y="561"/>
                  <a:pt x="326" y="537"/>
                  <a:pt x="319" y="512"/>
                </a:cubicBezTo>
                <a:cubicBezTo>
                  <a:pt x="313" y="486"/>
                  <a:pt x="313" y="460"/>
                  <a:pt x="320" y="435"/>
                </a:cubicBezTo>
                <a:cubicBezTo>
                  <a:pt x="327" y="410"/>
                  <a:pt x="341" y="386"/>
                  <a:pt x="359" y="368"/>
                </a:cubicBezTo>
                <a:cubicBezTo>
                  <a:pt x="378" y="349"/>
                  <a:pt x="401" y="335"/>
                  <a:pt x="429" y="328"/>
                </a:cubicBezTo>
                <a:cubicBezTo>
                  <a:pt x="447" y="324"/>
                  <a:pt x="471" y="323"/>
                  <a:pt x="493" y="326"/>
                </a:cubicBezTo>
                <a:cubicBezTo>
                  <a:pt x="513" y="329"/>
                  <a:pt x="532" y="336"/>
                  <a:pt x="542" y="346"/>
                </a:cubicBezTo>
                <a:lnTo>
                  <a:pt x="545" y="349"/>
                </a:lnTo>
                <a:lnTo>
                  <a:pt x="542" y="352"/>
                </a:lnTo>
                <a:cubicBezTo>
                  <a:pt x="535" y="361"/>
                  <a:pt x="516" y="379"/>
                  <a:pt x="497" y="397"/>
                </a:cubicBezTo>
                <a:cubicBezTo>
                  <a:pt x="472" y="422"/>
                  <a:pt x="444" y="449"/>
                  <a:pt x="441" y="455"/>
                </a:cubicBezTo>
                <a:cubicBezTo>
                  <a:pt x="436" y="463"/>
                  <a:pt x="434" y="471"/>
                  <a:pt x="434" y="479"/>
                </a:cubicBezTo>
                <a:cubicBezTo>
                  <a:pt x="435" y="487"/>
                  <a:pt x="438" y="493"/>
                  <a:pt x="443" y="498"/>
                </a:cubicBezTo>
                <a:cubicBezTo>
                  <a:pt x="450" y="503"/>
                  <a:pt x="457" y="506"/>
                  <a:pt x="464" y="506"/>
                </a:cubicBezTo>
                <a:cubicBezTo>
                  <a:pt x="472" y="506"/>
                  <a:pt x="479" y="503"/>
                  <a:pt x="487" y="498"/>
                </a:cubicBezTo>
                <a:cubicBezTo>
                  <a:pt x="490" y="496"/>
                  <a:pt x="508" y="479"/>
                  <a:pt x="527" y="459"/>
                </a:cubicBezTo>
                <a:close/>
                <a:moveTo>
                  <a:pt x="799" y="330"/>
                </a:moveTo>
                <a:cubicBezTo>
                  <a:pt x="807" y="322"/>
                  <a:pt x="816" y="312"/>
                  <a:pt x="823" y="308"/>
                </a:cubicBezTo>
                <a:lnTo>
                  <a:pt x="828" y="304"/>
                </a:lnTo>
                <a:lnTo>
                  <a:pt x="830" y="310"/>
                </a:lnTo>
                <a:cubicBezTo>
                  <a:pt x="832" y="319"/>
                  <a:pt x="836" y="328"/>
                  <a:pt x="840" y="338"/>
                </a:cubicBezTo>
                <a:cubicBezTo>
                  <a:pt x="844" y="349"/>
                  <a:pt x="849" y="362"/>
                  <a:pt x="852" y="375"/>
                </a:cubicBezTo>
                <a:cubicBezTo>
                  <a:pt x="862" y="413"/>
                  <a:pt x="866" y="453"/>
                  <a:pt x="864" y="493"/>
                </a:cubicBezTo>
                <a:cubicBezTo>
                  <a:pt x="863" y="531"/>
                  <a:pt x="856" y="570"/>
                  <a:pt x="843" y="604"/>
                </a:cubicBezTo>
                <a:cubicBezTo>
                  <a:pt x="838" y="620"/>
                  <a:pt x="831" y="636"/>
                  <a:pt x="823" y="652"/>
                </a:cubicBezTo>
                <a:cubicBezTo>
                  <a:pt x="816" y="666"/>
                  <a:pt x="808" y="680"/>
                  <a:pt x="800" y="693"/>
                </a:cubicBezTo>
                <a:cubicBezTo>
                  <a:pt x="794" y="702"/>
                  <a:pt x="789" y="708"/>
                  <a:pt x="782" y="717"/>
                </a:cubicBezTo>
                <a:lnTo>
                  <a:pt x="775" y="726"/>
                </a:lnTo>
                <a:cubicBezTo>
                  <a:pt x="709" y="809"/>
                  <a:pt x="615" y="858"/>
                  <a:pt x="515" y="871"/>
                </a:cubicBezTo>
                <a:cubicBezTo>
                  <a:pt x="415" y="883"/>
                  <a:pt x="311" y="858"/>
                  <a:pt x="224" y="793"/>
                </a:cubicBezTo>
                <a:lnTo>
                  <a:pt x="216" y="787"/>
                </a:lnTo>
                <a:cubicBezTo>
                  <a:pt x="204" y="777"/>
                  <a:pt x="195" y="769"/>
                  <a:pt x="187" y="761"/>
                </a:cubicBezTo>
                <a:cubicBezTo>
                  <a:pt x="179" y="753"/>
                  <a:pt x="171" y="745"/>
                  <a:pt x="161" y="734"/>
                </a:cubicBezTo>
                <a:cubicBezTo>
                  <a:pt x="153" y="725"/>
                  <a:pt x="131" y="693"/>
                  <a:pt x="124" y="682"/>
                </a:cubicBezTo>
                <a:cubicBezTo>
                  <a:pt x="83" y="612"/>
                  <a:pt x="64" y="536"/>
                  <a:pt x="66" y="460"/>
                </a:cubicBezTo>
                <a:cubicBezTo>
                  <a:pt x="69" y="384"/>
                  <a:pt x="93" y="310"/>
                  <a:pt x="139" y="246"/>
                </a:cubicBezTo>
                <a:cubicBezTo>
                  <a:pt x="179" y="189"/>
                  <a:pt x="233" y="143"/>
                  <a:pt x="296" y="113"/>
                </a:cubicBezTo>
                <a:cubicBezTo>
                  <a:pt x="356" y="84"/>
                  <a:pt x="424" y="70"/>
                  <a:pt x="492" y="76"/>
                </a:cubicBezTo>
                <a:cubicBezTo>
                  <a:pt x="513" y="78"/>
                  <a:pt x="546" y="83"/>
                  <a:pt x="576" y="91"/>
                </a:cubicBezTo>
                <a:cubicBezTo>
                  <a:pt x="599" y="97"/>
                  <a:pt x="619" y="104"/>
                  <a:pt x="631" y="112"/>
                </a:cubicBezTo>
                <a:lnTo>
                  <a:pt x="636" y="115"/>
                </a:lnTo>
                <a:lnTo>
                  <a:pt x="631" y="119"/>
                </a:lnTo>
                <a:cubicBezTo>
                  <a:pt x="627" y="123"/>
                  <a:pt x="610" y="139"/>
                  <a:pt x="597" y="154"/>
                </a:cubicBezTo>
                <a:cubicBezTo>
                  <a:pt x="588" y="163"/>
                  <a:pt x="581" y="172"/>
                  <a:pt x="580" y="175"/>
                </a:cubicBezTo>
                <a:cubicBezTo>
                  <a:pt x="576" y="185"/>
                  <a:pt x="577" y="237"/>
                  <a:pt x="577" y="266"/>
                </a:cubicBezTo>
                <a:lnTo>
                  <a:pt x="577" y="283"/>
                </a:lnTo>
                <a:lnTo>
                  <a:pt x="577" y="289"/>
                </a:lnTo>
                <a:lnTo>
                  <a:pt x="571" y="287"/>
                </a:lnTo>
                <a:cubicBezTo>
                  <a:pt x="563" y="284"/>
                  <a:pt x="557" y="281"/>
                  <a:pt x="551" y="279"/>
                </a:cubicBezTo>
                <a:cubicBezTo>
                  <a:pt x="534" y="272"/>
                  <a:pt x="520" y="266"/>
                  <a:pt x="496" y="262"/>
                </a:cubicBezTo>
                <a:cubicBezTo>
                  <a:pt x="480" y="260"/>
                  <a:pt x="466" y="260"/>
                  <a:pt x="452" y="261"/>
                </a:cubicBezTo>
                <a:cubicBezTo>
                  <a:pt x="438" y="262"/>
                  <a:pt x="424" y="264"/>
                  <a:pt x="409" y="268"/>
                </a:cubicBezTo>
                <a:cubicBezTo>
                  <a:pt x="360" y="281"/>
                  <a:pt x="338" y="301"/>
                  <a:pt x="307" y="330"/>
                </a:cubicBezTo>
                <a:lnTo>
                  <a:pt x="304" y="333"/>
                </a:lnTo>
                <a:cubicBezTo>
                  <a:pt x="301" y="336"/>
                  <a:pt x="299" y="339"/>
                  <a:pt x="297" y="342"/>
                </a:cubicBezTo>
                <a:lnTo>
                  <a:pt x="294" y="346"/>
                </a:lnTo>
                <a:cubicBezTo>
                  <a:pt x="268" y="382"/>
                  <a:pt x="255" y="421"/>
                  <a:pt x="252" y="458"/>
                </a:cubicBezTo>
                <a:cubicBezTo>
                  <a:pt x="249" y="496"/>
                  <a:pt x="256" y="534"/>
                  <a:pt x="272" y="567"/>
                </a:cubicBezTo>
                <a:cubicBezTo>
                  <a:pt x="288" y="600"/>
                  <a:pt x="312" y="628"/>
                  <a:pt x="342" y="650"/>
                </a:cubicBezTo>
                <a:cubicBezTo>
                  <a:pt x="371" y="671"/>
                  <a:pt x="407" y="685"/>
                  <a:pt x="446" y="688"/>
                </a:cubicBezTo>
                <a:cubicBezTo>
                  <a:pt x="475" y="691"/>
                  <a:pt x="501" y="688"/>
                  <a:pt x="525" y="681"/>
                </a:cubicBezTo>
                <a:cubicBezTo>
                  <a:pt x="552" y="673"/>
                  <a:pt x="575" y="660"/>
                  <a:pt x="595" y="645"/>
                </a:cubicBezTo>
                <a:lnTo>
                  <a:pt x="599" y="643"/>
                </a:lnTo>
                <a:cubicBezTo>
                  <a:pt x="602" y="640"/>
                  <a:pt x="605" y="638"/>
                  <a:pt x="608" y="635"/>
                </a:cubicBezTo>
                <a:cubicBezTo>
                  <a:pt x="614" y="628"/>
                  <a:pt x="618" y="624"/>
                  <a:pt x="621" y="621"/>
                </a:cubicBezTo>
                <a:cubicBezTo>
                  <a:pt x="626" y="616"/>
                  <a:pt x="630" y="612"/>
                  <a:pt x="642" y="596"/>
                </a:cubicBezTo>
                <a:cubicBezTo>
                  <a:pt x="657" y="576"/>
                  <a:pt x="668" y="551"/>
                  <a:pt x="674" y="524"/>
                </a:cubicBezTo>
                <a:cubicBezTo>
                  <a:pt x="680" y="497"/>
                  <a:pt x="682" y="468"/>
                  <a:pt x="678" y="442"/>
                </a:cubicBezTo>
                <a:cubicBezTo>
                  <a:pt x="673" y="413"/>
                  <a:pt x="668" y="403"/>
                  <a:pt x="662" y="391"/>
                </a:cubicBezTo>
                <a:cubicBezTo>
                  <a:pt x="659" y="384"/>
                  <a:pt x="656" y="378"/>
                  <a:pt x="653" y="369"/>
                </a:cubicBezTo>
                <a:lnTo>
                  <a:pt x="651" y="363"/>
                </a:lnTo>
                <a:lnTo>
                  <a:pt x="657" y="363"/>
                </a:lnTo>
                <a:lnTo>
                  <a:pt x="674" y="363"/>
                </a:lnTo>
                <a:cubicBezTo>
                  <a:pt x="704" y="363"/>
                  <a:pt x="756" y="364"/>
                  <a:pt x="765" y="360"/>
                </a:cubicBezTo>
                <a:cubicBezTo>
                  <a:pt x="773" y="357"/>
                  <a:pt x="782" y="348"/>
                  <a:pt x="789" y="341"/>
                </a:cubicBezTo>
                <a:lnTo>
                  <a:pt x="793" y="336"/>
                </a:lnTo>
                <a:cubicBezTo>
                  <a:pt x="795" y="334"/>
                  <a:pt x="797" y="332"/>
                  <a:pt x="799" y="3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75E2469-3F44-0853-3E95-62CD69B31327}"/>
              </a:ext>
            </a:extLst>
          </p:cNvPr>
          <p:cNvGrpSpPr/>
          <p:nvPr/>
        </p:nvGrpSpPr>
        <p:grpSpPr>
          <a:xfrm>
            <a:off x="676947" y="4076380"/>
            <a:ext cx="663665" cy="663665"/>
            <a:chOff x="676948" y="1658301"/>
            <a:chExt cx="663665" cy="663665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6E7F0A8-D48B-61E1-75F6-C9AA9CA631B4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reeform 314">
              <a:extLst>
                <a:ext uri="{FF2B5EF4-FFF2-40B4-BE49-F238E27FC236}">
                  <a16:creationId xmlns:a16="http://schemas.microsoft.com/office/drawing/2014/main" id="{F9E8BDCB-0886-1B1B-27DF-7FF44BCB4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5">
              <a:extLst>
                <a:ext uri="{FF2B5EF4-FFF2-40B4-BE49-F238E27FC236}">
                  <a16:creationId xmlns:a16="http://schemas.microsoft.com/office/drawing/2014/main" id="{5AB2455E-83AA-9112-F7AE-86E0CA20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16">
              <a:extLst>
                <a:ext uri="{FF2B5EF4-FFF2-40B4-BE49-F238E27FC236}">
                  <a16:creationId xmlns:a16="http://schemas.microsoft.com/office/drawing/2014/main" id="{50071425-C7F1-E8B1-4297-D02FCC71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317">
              <a:extLst>
                <a:ext uri="{FF2B5EF4-FFF2-40B4-BE49-F238E27FC236}">
                  <a16:creationId xmlns:a16="http://schemas.microsoft.com/office/drawing/2014/main" id="{1A54ADE9-66EC-3D46-C59E-D5551DB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38768EC-9321-FDE2-D51D-BD34ED59A78E}"/>
              </a:ext>
            </a:extLst>
          </p:cNvPr>
          <p:cNvGrpSpPr/>
          <p:nvPr/>
        </p:nvGrpSpPr>
        <p:grpSpPr>
          <a:xfrm>
            <a:off x="6610387" y="1658300"/>
            <a:ext cx="663665" cy="663665"/>
            <a:chOff x="676948" y="1658301"/>
            <a:chExt cx="663665" cy="663665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B82B2C9-993D-AE77-44FF-477CD1978E13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Freeform 314">
              <a:extLst>
                <a:ext uri="{FF2B5EF4-FFF2-40B4-BE49-F238E27FC236}">
                  <a16:creationId xmlns:a16="http://schemas.microsoft.com/office/drawing/2014/main" id="{83FDD8E0-B9B1-87CB-F97E-9403E8F227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Freeform 315">
              <a:extLst>
                <a:ext uri="{FF2B5EF4-FFF2-40B4-BE49-F238E27FC236}">
                  <a16:creationId xmlns:a16="http://schemas.microsoft.com/office/drawing/2014/main" id="{98B3E9EF-8A3B-DD2A-93F9-271E8863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D3F88F9-79A9-0D00-4B43-2D5FF6CE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B94F494F-43B6-B074-E8A0-F4686B601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5419191-B4E5-D322-0791-BE7C5136DD68}"/>
              </a:ext>
            </a:extLst>
          </p:cNvPr>
          <p:cNvGrpSpPr/>
          <p:nvPr/>
        </p:nvGrpSpPr>
        <p:grpSpPr>
          <a:xfrm>
            <a:off x="6610387" y="4076380"/>
            <a:ext cx="663665" cy="663665"/>
            <a:chOff x="676948" y="1658301"/>
            <a:chExt cx="663665" cy="66366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9FB8AF6-47DD-A5E4-BAB1-166A807C9E95}"/>
                </a:ext>
              </a:extLst>
            </p:cNvPr>
            <p:cNvSpPr/>
            <p:nvPr/>
          </p:nvSpPr>
          <p:spPr>
            <a:xfrm>
              <a:off x="676948" y="1658301"/>
              <a:ext cx="663665" cy="663665"/>
            </a:xfrm>
            <a:prstGeom prst="ellipse">
              <a:avLst/>
            </a:prstGeom>
            <a:solidFill>
              <a:srgbClr val="90A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reeform 314">
              <a:extLst>
                <a:ext uri="{FF2B5EF4-FFF2-40B4-BE49-F238E27FC236}">
                  <a16:creationId xmlns:a16="http://schemas.microsoft.com/office/drawing/2014/main" id="{B066AD2D-A8FE-469B-86FF-0D085F9D8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060" y="1828437"/>
              <a:ext cx="352971" cy="354269"/>
            </a:xfrm>
            <a:custGeom>
              <a:avLst/>
              <a:gdLst>
                <a:gd name="T0" fmla="*/ 0 w 884"/>
                <a:gd name="T1" fmla="*/ 887 h 887"/>
                <a:gd name="T2" fmla="*/ 657 w 884"/>
                <a:gd name="T3" fmla="*/ 887 h 887"/>
                <a:gd name="T4" fmla="*/ 657 w 884"/>
                <a:gd name="T5" fmla="*/ 477 h 887"/>
                <a:gd name="T6" fmla="*/ 682 w 884"/>
                <a:gd name="T7" fmla="*/ 436 h 887"/>
                <a:gd name="T8" fmla="*/ 711 w 884"/>
                <a:gd name="T9" fmla="*/ 398 h 887"/>
                <a:gd name="T10" fmla="*/ 826 w 884"/>
                <a:gd name="T11" fmla="*/ 244 h 887"/>
                <a:gd name="T12" fmla="*/ 884 w 884"/>
                <a:gd name="T13" fmla="*/ 165 h 887"/>
                <a:gd name="T14" fmla="*/ 754 w 884"/>
                <a:gd name="T15" fmla="*/ 68 h 887"/>
                <a:gd name="T16" fmla="*/ 658 w 884"/>
                <a:gd name="T17" fmla="*/ 196 h 887"/>
                <a:gd name="T18" fmla="*/ 657 w 884"/>
                <a:gd name="T19" fmla="*/ 0 h 887"/>
                <a:gd name="T20" fmla="*/ 0 w 884"/>
                <a:gd name="T21" fmla="*/ 0 h 887"/>
                <a:gd name="T22" fmla="*/ 0 w 884"/>
                <a:gd name="T23" fmla="*/ 887 h 887"/>
                <a:gd name="T24" fmla="*/ 472 w 884"/>
                <a:gd name="T25" fmla="*/ 580 h 887"/>
                <a:gd name="T26" fmla="*/ 520 w 884"/>
                <a:gd name="T27" fmla="*/ 566 h 887"/>
                <a:gd name="T28" fmla="*/ 546 w 884"/>
                <a:gd name="T29" fmla="*/ 529 h 887"/>
                <a:gd name="T30" fmla="*/ 498 w 884"/>
                <a:gd name="T31" fmla="*/ 495 h 887"/>
                <a:gd name="T32" fmla="*/ 468 w 884"/>
                <a:gd name="T33" fmla="*/ 552 h 887"/>
                <a:gd name="T34" fmla="*/ 472 w 884"/>
                <a:gd name="T35" fmla="*/ 580 h 887"/>
                <a:gd name="T36" fmla="*/ 676 w 884"/>
                <a:gd name="T37" fmla="*/ 260 h 887"/>
                <a:gd name="T38" fmla="*/ 721 w 884"/>
                <a:gd name="T39" fmla="*/ 296 h 887"/>
                <a:gd name="T40" fmla="*/ 812 w 884"/>
                <a:gd name="T41" fmla="*/ 173 h 887"/>
                <a:gd name="T42" fmla="*/ 766 w 884"/>
                <a:gd name="T43" fmla="*/ 141 h 887"/>
                <a:gd name="T44" fmla="*/ 676 w 884"/>
                <a:gd name="T45" fmla="*/ 260 h 887"/>
                <a:gd name="T46" fmla="*/ 532 w 884"/>
                <a:gd name="T47" fmla="*/ 455 h 887"/>
                <a:gd name="T48" fmla="*/ 578 w 884"/>
                <a:gd name="T49" fmla="*/ 487 h 887"/>
                <a:gd name="T50" fmla="*/ 690 w 884"/>
                <a:gd name="T51" fmla="*/ 338 h 887"/>
                <a:gd name="T52" fmla="*/ 644 w 884"/>
                <a:gd name="T53" fmla="*/ 304 h 887"/>
                <a:gd name="T54" fmla="*/ 532 w 884"/>
                <a:gd name="T55" fmla="*/ 455 h 887"/>
                <a:gd name="T56" fmla="*/ 52 w 884"/>
                <a:gd name="T57" fmla="*/ 835 h 887"/>
                <a:gd name="T58" fmla="*/ 605 w 884"/>
                <a:gd name="T59" fmla="*/ 835 h 887"/>
                <a:gd name="T60" fmla="*/ 605 w 884"/>
                <a:gd name="T61" fmla="*/ 540 h 887"/>
                <a:gd name="T62" fmla="*/ 597 w 884"/>
                <a:gd name="T63" fmla="*/ 549 h 887"/>
                <a:gd name="T64" fmla="*/ 590 w 884"/>
                <a:gd name="T65" fmla="*/ 559 h 887"/>
                <a:gd name="T66" fmla="*/ 489 w 884"/>
                <a:gd name="T67" fmla="*/ 630 h 887"/>
                <a:gd name="T68" fmla="*/ 428 w 884"/>
                <a:gd name="T69" fmla="*/ 637 h 887"/>
                <a:gd name="T70" fmla="*/ 417 w 884"/>
                <a:gd name="T71" fmla="*/ 564 h 887"/>
                <a:gd name="T72" fmla="*/ 406 w 884"/>
                <a:gd name="T73" fmla="*/ 544 h 887"/>
                <a:gd name="T74" fmla="*/ 124 w 884"/>
                <a:gd name="T75" fmla="*/ 544 h 887"/>
                <a:gd name="T76" fmla="*/ 126 w 884"/>
                <a:gd name="T77" fmla="*/ 492 h 887"/>
                <a:gd name="T78" fmla="*/ 438 w 884"/>
                <a:gd name="T79" fmla="*/ 492 h 887"/>
                <a:gd name="T80" fmla="*/ 480 w 884"/>
                <a:gd name="T81" fmla="*/ 433 h 887"/>
                <a:gd name="T82" fmla="*/ 126 w 884"/>
                <a:gd name="T83" fmla="*/ 433 h 887"/>
                <a:gd name="T84" fmla="*/ 126 w 884"/>
                <a:gd name="T85" fmla="*/ 381 h 887"/>
                <a:gd name="T86" fmla="*/ 518 w 884"/>
                <a:gd name="T87" fmla="*/ 381 h 887"/>
                <a:gd name="T88" fmla="*/ 541 w 884"/>
                <a:gd name="T89" fmla="*/ 353 h 887"/>
                <a:gd name="T90" fmla="*/ 605 w 884"/>
                <a:gd name="T91" fmla="*/ 260 h 887"/>
                <a:gd name="T92" fmla="*/ 605 w 884"/>
                <a:gd name="T93" fmla="*/ 52 h 887"/>
                <a:gd name="T94" fmla="*/ 52 w 884"/>
                <a:gd name="T95" fmla="*/ 52 h 887"/>
                <a:gd name="T96" fmla="*/ 52 w 884"/>
                <a:gd name="T97" fmla="*/ 83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4" h="887">
                  <a:moveTo>
                    <a:pt x="0" y="887"/>
                  </a:moveTo>
                  <a:lnTo>
                    <a:pt x="657" y="887"/>
                  </a:lnTo>
                  <a:lnTo>
                    <a:pt x="657" y="477"/>
                  </a:lnTo>
                  <a:cubicBezTo>
                    <a:pt x="657" y="464"/>
                    <a:pt x="670" y="452"/>
                    <a:pt x="682" y="436"/>
                  </a:cubicBezTo>
                  <a:cubicBezTo>
                    <a:pt x="692" y="423"/>
                    <a:pt x="701" y="411"/>
                    <a:pt x="711" y="398"/>
                  </a:cubicBezTo>
                  <a:lnTo>
                    <a:pt x="826" y="244"/>
                  </a:lnTo>
                  <a:cubicBezTo>
                    <a:pt x="838" y="229"/>
                    <a:pt x="878" y="177"/>
                    <a:pt x="884" y="165"/>
                  </a:cubicBezTo>
                  <a:lnTo>
                    <a:pt x="754" y="68"/>
                  </a:lnTo>
                  <a:lnTo>
                    <a:pt x="658" y="196"/>
                  </a:lnTo>
                  <a:cubicBezTo>
                    <a:pt x="656" y="176"/>
                    <a:pt x="657" y="32"/>
                    <a:pt x="657" y="0"/>
                  </a:cubicBezTo>
                  <a:lnTo>
                    <a:pt x="0" y="0"/>
                  </a:lnTo>
                  <a:lnTo>
                    <a:pt x="0" y="887"/>
                  </a:lnTo>
                  <a:close/>
                  <a:moveTo>
                    <a:pt x="472" y="580"/>
                  </a:moveTo>
                  <a:cubicBezTo>
                    <a:pt x="501" y="577"/>
                    <a:pt x="511" y="579"/>
                    <a:pt x="520" y="566"/>
                  </a:cubicBezTo>
                  <a:cubicBezTo>
                    <a:pt x="527" y="556"/>
                    <a:pt x="542" y="538"/>
                    <a:pt x="546" y="529"/>
                  </a:cubicBezTo>
                  <a:cubicBezTo>
                    <a:pt x="532" y="520"/>
                    <a:pt x="514" y="502"/>
                    <a:pt x="498" y="495"/>
                  </a:cubicBezTo>
                  <a:cubicBezTo>
                    <a:pt x="480" y="530"/>
                    <a:pt x="464" y="525"/>
                    <a:pt x="468" y="552"/>
                  </a:cubicBezTo>
                  <a:cubicBezTo>
                    <a:pt x="469" y="561"/>
                    <a:pt x="471" y="570"/>
                    <a:pt x="472" y="580"/>
                  </a:cubicBezTo>
                  <a:close/>
                  <a:moveTo>
                    <a:pt x="676" y="260"/>
                  </a:moveTo>
                  <a:cubicBezTo>
                    <a:pt x="685" y="270"/>
                    <a:pt x="709" y="287"/>
                    <a:pt x="721" y="296"/>
                  </a:cubicBezTo>
                  <a:cubicBezTo>
                    <a:pt x="728" y="290"/>
                    <a:pt x="809" y="183"/>
                    <a:pt x="812" y="173"/>
                  </a:cubicBezTo>
                  <a:cubicBezTo>
                    <a:pt x="797" y="167"/>
                    <a:pt x="781" y="148"/>
                    <a:pt x="766" y="141"/>
                  </a:cubicBezTo>
                  <a:cubicBezTo>
                    <a:pt x="759" y="146"/>
                    <a:pt x="682" y="249"/>
                    <a:pt x="676" y="260"/>
                  </a:cubicBezTo>
                  <a:close/>
                  <a:moveTo>
                    <a:pt x="532" y="455"/>
                  </a:moveTo>
                  <a:cubicBezTo>
                    <a:pt x="547" y="462"/>
                    <a:pt x="563" y="481"/>
                    <a:pt x="578" y="487"/>
                  </a:cubicBezTo>
                  <a:cubicBezTo>
                    <a:pt x="612" y="445"/>
                    <a:pt x="657" y="383"/>
                    <a:pt x="690" y="338"/>
                  </a:cubicBezTo>
                  <a:cubicBezTo>
                    <a:pt x="684" y="332"/>
                    <a:pt x="650" y="306"/>
                    <a:pt x="644" y="304"/>
                  </a:cubicBezTo>
                  <a:cubicBezTo>
                    <a:pt x="636" y="311"/>
                    <a:pt x="534" y="449"/>
                    <a:pt x="532" y="455"/>
                  </a:cubicBezTo>
                  <a:close/>
                  <a:moveTo>
                    <a:pt x="52" y="835"/>
                  </a:moveTo>
                  <a:lnTo>
                    <a:pt x="605" y="835"/>
                  </a:lnTo>
                  <a:lnTo>
                    <a:pt x="605" y="540"/>
                  </a:lnTo>
                  <a:lnTo>
                    <a:pt x="597" y="549"/>
                  </a:lnTo>
                  <a:cubicBezTo>
                    <a:pt x="595" y="552"/>
                    <a:pt x="593" y="554"/>
                    <a:pt x="590" y="559"/>
                  </a:cubicBezTo>
                  <a:cubicBezTo>
                    <a:pt x="535" y="632"/>
                    <a:pt x="555" y="621"/>
                    <a:pt x="489" y="630"/>
                  </a:cubicBezTo>
                  <a:cubicBezTo>
                    <a:pt x="474" y="632"/>
                    <a:pt x="441" y="640"/>
                    <a:pt x="428" y="637"/>
                  </a:cubicBezTo>
                  <a:lnTo>
                    <a:pt x="417" y="564"/>
                  </a:lnTo>
                  <a:cubicBezTo>
                    <a:pt x="416" y="550"/>
                    <a:pt x="418" y="544"/>
                    <a:pt x="406" y="544"/>
                  </a:cubicBezTo>
                  <a:lnTo>
                    <a:pt x="124" y="544"/>
                  </a:lnTo>
                  <a:lnTo>
                    <a:pt x="126" y="492"/>
                  </a:lnTo>
                  <a:lnTo>
                    <a:pt x="438" y="492"/>
                  </a:lnTo>
                  <a:cubicBezTo>
                    <a:pt x="444" y="479"/>
                    <a:pt x="475" y="445"/>
                    <a:pt x="480" y="433"/>
                  </a:cubicBezTo>
                  <a:lnTo>
                    <a:pt x="126" y="433"/>
                  </a:lnTo>
                  <a:lnTo>
                    <a:pt x="126" y="381"/>
                  </a:lnTo>
                  <a:lnTo>
                    <a:pt x="518" y="381"/>
                  </a:lnTo>
                  <a:cubicBezTo>
                    <a:pt x="523" y="379"/>
                    <a:pt x="538" y="358"/>
                    <a:pt x="541" y="353"/>
                  </a:cubicBezTo>
                  <a:cubicBezTo>
                    <a:pt x="553" y="338"/>
                    <a:pt x="605" y="273"/>
                    <a:pt x="605" y="260"/>
                  </a:cubicBezTo>
                  <a:lnTo>
                    <a:pt x="605" y="52"/>
                  </a:lnTo>
                  <a:lnTo>
                    <a:pt x="52" y="52"/>
                  </a:lnTo>
                  <a:lnTo>
                    <a:pt x="52" y="8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315">
              <a:extLst>
                <a:ext uri="{FF2B5EF4-FFF2-40B4-BE49-F238E27FC236}">
                  <a16:creationId xmlns:a16="http://schemas.microsoft.com/office/drawing/2014/main" id="{AA81D24E-4A19-DDA6-8E7C-0FC8E109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75" y="1936145"/>
              <a:ext cx="163509" cy="20763"/>
            </a:xfrm>
            <a:custGeom>
              <a:avLst/>
              <a:gdLst>
                <a:gd name="T0" fmla="*/ 4 w 410"/>
                <a:gd name="T1" fmla="*/ 52 h 52"/>
                <a:gd name="T2" fmla="*/ 410 w 410"/>
                <a:gd name="T3" fmla="*/ 52 h 52"/>
                <a:gd name="T4" fmla="*/ 410 w 410"/>
                <a:gd name="T5" fmla="*/ 0 h 52"/>
                <a:gd name="T6" fmla="*/ 407 w 410"/>
                <a:gd name="T7" fmla="*/ 0 h 52"/>
                <a:gd name="T8" fmla="*/ 0 w 410"/>
                <a:gd name="T9" fmla="*/ 0 h 52"/>
                <a:gd name="T10" fmla="*/ 5 w 410"/>
                <a:gd name="T11" fmla="*/ 0 h 52"/>
                <a:gd name="T12" fmla="*/ 4 w 41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52">
                  <a:moveTo>
                    <a:pt x="4" y="52"/>
                  </a:moveTo>
                  <a:lnTo>
                    <a:pt x="410" y="52"/>
                  </a:lnTo>
                  <a:lnTo>
                    <a:pt x="410" y="0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316">
              <a:extLst>
                <a:ext uri="{FF2B5EF4-FFF2-40B4-BE49-F238E27FC236}">
                  <a16:creationId xmlns:a16="http://schemas.microsoft.com/office/drawing/2014/main" id="{AA9851E4-ABF7-EF4A-9322-C9951B8C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07" y="2076296"/>
              <a:ext cx="89541" cy="62289"/>
            </a:xfrm>
            <a:custGeom>
              <a:avLst/>
              <a:gdLst>
                <a:gd name="T0" fmla="*/ 39 w 225"/>
                <a:gd name="T1" fmla="*/ 56 h 156"/>
                <a:gd name="T2" fmla="*/ 0 w 225"/>
                <a:gd name="T3" fmla="*/ 56 h 156"/>
                <a:gd name="T4" fmla="*/ 1 w 225"/>
                <a:gd name="T5" fmla="*/ 108 h 156"/>
                <a:gd name="T6" fmla="*/ 72 w 225"/>
                <a:gd name="T7" fmla="*/ 106 h 156"/>
                <a:gd name="T8" fmla="*/ 79 w 225"/>
                <a:gd name="T9" fmla="*/ 99 h 156"/>
                <a:gd name="T10" fmla="*/ 86 w 225"/>
                <a:gd name="T11" fmla="*/ 93 h 156"/>
                <a:gd name="T12" fmla="*/ 118 w 225"/>
                <a:gd name="T13" fmla="*/ 156 h 156"/>
                <a:gd name="T14" fmla="*/ 165 w 225"/>
                <a:gd name="T15" fmla="*/ 126 h 156"/>
                <a:gd name="T16" fmla="*/ 224 w 225"/>
                <a:gd name="T17" fmla="*/ 108 h 156"/>
                <a:gd name="T18" fmla="*/ 225 w 225"/>
                <a:gd name="T19" fmla="*/ 56 h 156"/>
                <a:gd name="T20" fmla="*/ 184 w 225"/>
                <a:gd name="T21" fmla="*/ 56 h 156"/>
                <a:gd name="T22" fmla="*/ 139 w 225"/>
                <a:gd name="T23" fmla="*/ 81 h 156"/>
                <a:gd name="T24" fmla="*/ 97 w 225"/>
                <a:gd name="T25" fmla="*/ 0 h 156"/>
                <a:gd name="T26" fmla="*/ 71 w 225"/>
                <a:gd name="T27" fmla="*/ 30 h 156"/>
                <a:gd name="T28" fmla="*/ 39 w 225"/>
                <a:gd name="T29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156">
                  <a:moveTo>
                    <a:pt x="39" y="56"/>
                  </a:moveTo>
                  <a:lnTo>
                    <a:pt x="0" y="56"/>
                  </a:lnTo>
                  <a:lnTo>
                    <a:pt x="1" y="108"/>
                  </a:lnTo>
                  <a:cubicBezTo>
                    <a:pt x="11" y="108"/>
                    <a:pt x="66" y="110"/>
                    <a:pt x="72" y="106"/>
                  </a:cubicBezTo>
                  <a:cubicBezTo>
                    <a:pt x="74" y="104"/>
                    <a:pt x="77" y="101"/>
                    <a:pt x="79" y="99"/>
                  </a:cubicBezTo>
                  <a:lnTo>
                    <a:pt x="86" y="93"/>
                  </a:lnTo>
                  <a:lnTo>
                    <a:pt x="118" y="156"/>
                  </a:lnTo>
                  <a:cubicBezTo>
                    <a:pt x="128" y="153"/>
                    <a:pt x="155" y="133"/>
                    <a:pt x="165" y="126"/>
                  </a:cubicBezTo>
                  <a:cubicBezTo>
                    <a:pt x="194" y="108"/>
                    <a:pt x="183" y="108"/>
                    <a:pt x="224" y="108"/>
                  </a:cubicBezTo>
                  <a:lnTo>
                    <a:pt x="225" y="56"/>
                  </a:lnTo>
                  <a:lnTo>
                    <a:pt x="184" y="56"/>
                  </a:lnTo>
                  <a:cubicBezTo>
                    <a:pt x="171" y="56"/>
                    <a:pt x="151" y="75"/>
                    <a:pt x="139" y="81"/>
                  </a:cubicBezTo>
                  <a:cubicBezTo>
                    <a:pt x="132" y="66"/>
                    <a:pt x="105" y="7"/>
                    <a:pt x="97" y="0"/>
                  </a:cubicBezTo>
                  <a:lnTo>
                    <a:pt x="71" y="30"/>
                  </a:lnTo>
                  <a:cubicBezTo>
                    <a:pt x="61" y="42"/>
                    <a:pt x="51" y="56"/>
                    <a:pt x="39" y="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317">
              <a:extLst>
                <a:ext uri="{FF2B5EF4-FFF2-40B4-BE49-F238E27FC236}">
                  <a16:creationId xmlns:a16="http://schemas.microsoft.com/office/drawing/2014/main" id="{35634855-F04F-1085-D842-AAB1B008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94" y="1884238"/>
              <a:ext cx="75266" cy="20763"/>
            </a:xfrm>
            <a:custGeom>
              <a:avLst/>
              <a:gdLst>
                <a:gd name="T0" fmla="*/ 0 w 186"/>
                <a:gd name="T1" fmla="*/ 52 h 52"/>
                <a:gd name="T2" fmla="*/ 186 w 186"/>
                <a:gd name="T3" fmla="*/ 52 h 52"/>
                <a:gd name="T4" fmla="*/ 185 w 186"/>
                <a:gd name="T5" fmla="*/ 0 h 52"/>
                <a:gd name="T6" fmla="*/ 0 w 186"/>
                <a:gd name="T7" fmla="*/ 0 h 52"/>
                <a:gd name="T8" fmla="*/ 0 w 18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52">
                  <a:moveTo>
                    <a:pt x="0" y="52"/>
                  </a:moveTo>
                  <a:lnTo>
                    <a:pt x="186" y="52"/>
                  </a:lnTo>
                  <a:lnTo>
                    <a:pt x="185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51258B-8711-CCE5-E099-4CEE7F016A6F}"/>
              </a:ext>
            </a:extLst>
          </p:cNvPr>
          <p:cNvSpPr txBox="1"/>
          <p:nvPr/>
        </p:nvSpPr>
        <p:spPr>
          <a:xfrm>
            <a:off x="10492503" y="-3651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6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AD2EAEB1-A4D4-B974-7B62-F570933AC4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7741" y="380153"/>
            <a:ext cx="7429927" cy="646641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B2F179-87C9-E5CE-9B93-36750719AF78}"/>
              </a:ext>
            </a:extLst>
          </p:cNvPr>
          <p:cNvSpPr txBox="1"/>
          <p:nvPr/>
        </p:nvSpPr>
        <p:spPr>
          <a:xfrm>
            <a:off x="1566906" y="116195"/>
            <a:ext cx="90590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1374B"/>
                </a:solidFill>
                <a:latin typeface="Montserrat"/>
                <a:cs typeface="Segoe UI"/>
              </a:rPr>
              <a:t>Serviços Municipais e Iniciativas Locais no RS</a:t>
            </a:r>
          </a:p>
        </p:txBody>
      </p:sp>
      <p:pic>
        <p:nvPicPr>
          <p:cNvPr id="5" name="Imagem 4" descr="Uma imagem com texto, mapa, diagrama&#10;&#10;Descrição gerada automaticamente">
            <a:extLst>
              <a:ext uri="{FF2B5EF4-FFF2-40B4-BE49-F238E27FC236}">
                <a16:creationId xmlns:a16="http://schemas.microsoft.com/office/drawing/2014/main" id="{DF169886-900B-D1F2-BC4A-5E7045896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138" t="39626" r="66418"/>
          <a:stretch/>
        </p:blipFill>
        <p:spPr>
          <a:xfrm>
            <a:off x="732003" y="1379481"/>
            <a:ext cx="2413086" cy="52065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AE0A48A-7B08-F30B-3924-366310893A5E}"/>
              </a:ext>
            </a:extLst>
          </p:cNvPr>
          <p:cNvSpPr txBox="1"/>
          <p:nvPr/>
        </p:nvSpPr>
        <p:spPr>
          <a:xfrm>
            <a:off x="10492503" y="6580029"/>
            <a:ext cx="170113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SES/RS – 11/04/2024</a:t>
            </a:r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13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05DD9387364742A153A2B6698AA11B" ma:contentTypeVersion="13" ma:contentTypeDescription="Crie um novo documento." ma:contentTypeScope="" ma:versionID="432dc849cbc284930bf0491e0750047b">
  <xsd:schema xmlns:xsd="http://www.w3.org/2001/XMLSchema" xmlns:xs="http://www.w3.org/2001/XMLSchema" xmlns:p="http://schemas.microsoft.com/office/2006/metadata/properties" xmlns:ns2="e66a1e2c-061e-4b56-87c0-2623426f474a" xmlns:ns3="22277372-ecd6-41ab-a8a6-596a904c0c86" targetNamespace="http://schemas.microsoft.com/office/2006/metadata/properties" ma:root="true" ma:fieldsID="8ef72282e94a2c37634ea32929998875" ns2:_="" ns3:_="">
    <xsd:import namespace="e66a1e2c-061e-4b56-87c0-2623426f474a"/>
    <xsd:import namespace="22277372-ecd6-41ab-a8a6-596a904c0c8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a1e2c-061e-4b56-87c0-2623426f474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5949dc0-332d-4f90-9758-939af5d309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77372-ecd6-41ab-a8a6-596a904c0c8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a4174a4-3b06-4140-bb10-0f94aefe0f0b}" ma:internalName="TaxCatchAll" ma:showField="CatchAllData" ma:web="22277372-ecd6-41ab-a8a6-596a904c0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B5719D-D0EB-407D-B768-FFFB9108D14C}">
  <ds:schemaRefs>
    <ds:schemaRef ds:uri="22277372-ecd6-41ab-a8a6-596a904c0c86"/>
    <ds:schemaRef ds:uri="e66a1e2c-061e-4b56-87c0-2623426f4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0E40A8-54AA-4C25-9F79-6AF2D8C21E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Vinícius Ximendes</dc:creator>
  <cp:revision>140</cp:revision>
  <dcterms:created xsi:type="dcterms:W3CDTF">2023-05-08T19:28:14Z</dcterms:created>
  <dcterms:modified xsi:type="dcterms:W3CDTF">2024-04-11T00:11:44Z</dcterms:modified>
</cp:coreProperties>
</file>